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1.xml" ContentType="application/vnd.openxmlformats-officedocument.presentationml.comments+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 id="2147483738" r:id="rId5"/>
  </p:sldMasterIdLst>
  <p:notesMasterIdLst>
    <p:notesMasterId r:id="rId30"/>
  </p:notesMasterIdLst>
  <p:sldIdLst>
    <p:sldId id="256" r:id="rId6"/>
    <p:sldId id="286" r:id="rId7"/>
    <p:sldId id="301" r:id="rId8"/>
    <p:sldId id="314" r:id="rId9"/>
    <p:sldId id="313" r:id="rId10"/>
    <p:sldId id="312" r:id="rId11"/>
    <p:sldId id="291" r:id="rId12"/>
    <p:sldId id="292" r:id="rId13"/>
    <p:sldId id="266" r:id="rId14"/>
    <p:sldId id="268" r:id="rId15"/>
    <p:sldId id="316" r:id="rId16"/>
    <p:sldId id="320" r:id="rId17"/>
    <p:sldId id="317" r:id="rId18"/>
    <p:sldId id="321" r:id="rId19"/>
    <p:sldId id="318" r:id="rId20"/>
    <p:sldId id="322" r:id="rId21"/>
    <p:sldId id="319" r:id="rId22"/>
    <p:sldId id="323" r:id="rId23"/>
    <p:sldId id="324" r:id="rId24"/>
    <p:sldId id="325" r:id="rId25"/>
    <p:sldId id="263" r:id="rId26"/>
    <p:sldId id="300" r:id="rId27"/>
    <p:sldId id="264" r:id="rId28"/>
    <p:sldId id="30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Tolson" initials="JT" lastIdx="9" clrIdx="0">
    <p:extLst>
      <p:ext uri="{19B8F6BF-5375-455C-9EA6-DF929625EA0E}">
        <p15:presenceInfo xmlns:p15="http://schemas.microsoft.com/office/powerpoint/2012/main" userId="S-1-5-21-313377636-3159528848-1351084975-504071" providerId="AD"/>
      </p:ext>
    </p:extLst>
  </p:cmAuthor>
  <p:cmAuthor id="2" name="Jennifer Tolson" initials="JT [2]" lastIdx="3" clrIdx="1">
    <p:extLst>
      <p:ext uri="{19B8F6BF-5375-455C-9EA6-DF929625EA0E}">
        <p15:presenceInfo xmlns:p15="http://schemas.microsoft.com/office/powerpoint/2012/main" userId="S::jtolson2@gmu.edu::78fe96d2-23d6-4a9f-ad11-1111c9e18f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800"/>
    <a:srgbClr val="336600"/>
    <a:srgbClr val="FFE1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B69EB-1512-9C93-564B-442E77650F1D}" v="52" dt="2024-01-21T21:06:43.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J Bazzano" userId="S::pbazzano@gmu.edu::ca368c1a-a46a-4ec4-b584-146fe3985828" providerId="AD" clId="Web-{1E0B69EB-1512-9C93-564B-442E77650F1D}"/>
    <pc:docChg chg="modSld">
      <pc:chgData name="Paul J Bazzano" userId="S::pbazzano@gmu.edu::ca368c1a-a46a-4ec4-b584-146fe3985828" providerId="AD" clId="Web-{1E0B69EB-1512-9C93-564B-442E77650F1D}" dt="2024-01-21T21:06:43.193" v="49" actId="20577"/>
      <pc:docMkLst>
        <pc:docMk/>
      </pc:docMkLst>
      <pc:sldChg chg="modSp">
        <pc:chgData name="Paul J Bazzano" userId="S::pbazzano@gmu.edu::ca368c1a-a46a-4ec4-b584-146fe3985828" providerId="AD" clId="Web-{1E0B69EB-1512-9C93-564B-442E77650F1D}" dt="2024-01-21T20:55:45.240" v="4" actId="20577"/>
        <pc:sldMkLst>
          <pc:docMk/>
          <pc:sldMk cId="3759031226" sldId="256"/>
        </pc:sldMkLst>
        <pc:spChg chg="mod">
          <ac:chgData name="Paul J Bazzano" userId="S::pbazzano@gmu.edu::ca368c1a-a46a-4ec4-b584-146fe3985828" providerId="AD" clId="Web-{1E0B69EB-1512-9C93-564B-442E77650F1D}" dt="2024-01-21T20:55:45.240" v="4" actId="20577"/>
          <ac:spMkLst>
            <pc:docMk/>
            <pc:sldMk cId="3759031226" sldId="256"/>
            <ac:spMk id="2" creationId="{EAC7179A-B4E0-4472-8792-E11C8F37BBF5}"/>
          </ac:spMkLst>
        </pc:spChg>
      </pc:sldChg>
      <pc:sldChg chg="modSp">
        <pc:chgData name="Paul J Bazzano" userId="S::pbazzano@gmu.edu::ca368c1a-a46a-4ec4-b584-146fe3985828" providerId="AD" clId="Web-{1E0B69EB-1512-9C93-564B-442E77650F1D}" dt="2024-01-21T20:58:09.634" v="22" actId="20577"/>
        <pc:sldMkLst>
          <pc:docMk/>
          <pc:sldMk cId="2994330887" sldId="320"/>
        </pc:sldMkLst>
        <pc:spChg chg="mod">
          <ac:chgData name="Paul J Bazzano" userId="S::pbazzano@gmu.edu::ca368c1a-a46a-4ec4-b584-146fe3985828" providerId="AD" clId="Web-{1E0B69EB-1512-9C93-564B-442E77650F1D}" dt="2024-01-21T20:58:09.634" v="22" actId="20577"/>
          <ac:spMkLst>
            <pc:docMk/>
            <pc:sldMk cId="2994330887" sldId="320"/>
            <ac:spMk id="3" creationId="{0FD7784B-5952-4D4F-9544-29DB526FB2B8}"/>
          </ac:spMkLst>
        </pc:spChg>
      </pc:sldChg>
      <pc:sldChg chg="modSp">
        <pc:chgData name="Paul J Bazzano" userId="S::pbazzano@gmu.edu::ca368c1a-a46a-4ec4-b584-146fe3985828" providerId="AD" clId="Web-{1E0B69EB-1512-9C93-564B-442E77650F1D}" dt="2024-01-21T21:01:03.857" v="28" actId="20577"/>
        <pc:sldMkLst>
          <pc:docMk/>
          <pc:sldMk cId="3486490238" sldId="322"/>
        </pc:sldMkLst>
        <pc:spChg chg="mod">
          <ac:chgData name="Paul J Bazzano" userId="S::pbazzano@gmu.edu::ca368c1a-a46a-4ec4-b584-146fe3985828" providerId="AD" clId="Web-{1E0B69EB-1512-9C93-564B-442E77650F1D}" dt="2024-01-21T21:01:03.857" v="28" actId="20577"/>
          <ac:spMkLst>
            <pc:docMk/>
            <pc:sldMk cId="3486490238" sldId="322"/>
            <ac:spMk id="3" creationId="{0FD7784B-5952-4D4F-9544-29DB526FB2B8}"/>
          </ac:spMkLst>
        </pc:spChg>
      </pc:sldChg>
      <pc:sldChg chg="modSp">
        <pc:chgData name="Paul J Bazzano" userId="S::pbazzano@gmu.edu::ca368c1a-a46a-4ec4-b584-146fe3985828" providerId="AD" clId="Web-{1E0B69EB-1512-9C93-564B-442E77650F1D}" dt="2024-01-21T21:04:30.768" v="41" actId="20577"/>
        <pc:sldMkLst>
          <pc:docMk/>
          <pc:sldMk cId="3426097439" sldId="324"/>
        </pc:sldMkLst>
        <pc:spChg chg="mod">
          <ac:chgData name="Paul J Bazzano" userId="S::pbazzano@gmu.edu::ca368c1a-a46a-4ec4-b584-146fe3985828" providerId="AD" clId="Web-{1E0B69EB-1512-9C93-564B-442E77650F1D}" dt="2024-01-21T21:04:30.768" v="41" actId="20577"/>
          <ac:spMkLst>
            <pc:docMk/>
            <pc:sldMk cId="3426097439" sldId="324"/>
            <ac:spMk id="3" creationId="{191F8A6D-BCB8-4F58-8D58-36A5B1D6F441}"/>
          </ac:spMkLst>
        </pc:spChg>
      </pc:sldChg>
      <pc:sldChg chg="modSp">
        <pc:chgData name="Paul J Bazzano" userId="S::pbazzano@gmu.edu::ca368c1a-a46a-4ec4-b584-146fe3985828" providerId="AD" clId="Web-{1E0B69EB-1512-9C93-564B-442E77650F1D}" dt="2024-01-21T21:06:43.193" v="49" actId="20577"/>
        <pc:sldMkLst>
          <pc:docMk/>
          <pc:sldMk cId="581169445" sldId="325"/>
        </pc:sldMkLst>
        <pc:spChg chg="mod">
          <ac:chgData name="Paul J Bazzano" userId="S::pbazzano@gmu.edu::ca368c1a-a46a-4ec4-b584-146fe3985828" providerId="AD" clId="Web-{1E0B69EB-1512-9C93-564B-442E77650F1D}" dt="2024-01-21T21:06:43.193" v="49" actId="20577"/>
          <ac:spMkLst>
            <pc:docMk/>
            <pc:sldMk cId="581169445" sldId="325"/>
            <ac:spMk id="3" creationId="{0FD7784B-5952-4D4F-9544-29DB526FB2B8}"/>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7-06T10:44:22.355" idx="1">
    <p:pos x="2119" y="1801"/>
    <p:text>Need to update with new link once Janae gives up one</p:text>
    <p:extLst>
      <p:ext uri="{C676402C-5697-4E1C-873F-D02D1690AC5C}">
        <p15:threadingInfo xmlns:p15="http://schemas.microsoft.com/office/powerpoint/2012/main" timeZoneBias="240"/>
      </p:ext>
    </p:extLst>
  </p:cm>
  <p:cm authorId="2" dt="2023-07-24T10:19:35.830" idx="3">
    <p:pos x="2119" y="1897"/>
    <p:text>done
</p:text>
    <p:extLst>
      <p:ext uri="{C676402C-5697-4E1C-873F-D02D1690AC5C}">
        <p15:threadingInfo xmlns:p15="http://schemas.microsoft.com/office/powerpoint/2012/main" timeZoneBias="420">
          <p15:parentCm authorId="1" idx="1"/>
        </p15:threadingInfo>
      </p:ext>
    </p:extLst>
  </p:cm>
  <p:cm authorId="1" dt="2023-07-06T10:44:54.431" idx="2">
    <p:pos x="7621" y="1308"/>
    <p:text>update with new QR code</p:text>
    <p:extLst>
      <p:ext uri="{C676402C-5697-4E1C-873F-D02D1690AC5C}">
        <p15:threadingInfo xmlns:p15="http://schemas.microsoft.com/office/powerpoint/2012/main" timeZoneBias="240"/>
      </p:ext>
    </p:extLst>
  </p:cm>
  <p:cm authorId="2" dt="2023-07-24T10:19:24.548" idx="2">
    <p:pos x="7621" y="1404"/>
    <p:text>done
</p:text>
    <p:extLst>
      <p:ext uri="{C676402C-5697-4E1C-873F-D02D1690AC5C}">
        <p15:threadingInfo xmlns:p15="http://schemas.microsoft.com/office/powerpoint/2012/main" timeZoneBias="420">
          <p15:parentCm authorId="1" idx="2"/>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79190F-C520-4D75-86CD-23A57701237E}"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C94B7371-9F88-494F-B8F9-70A04D420BB5}">
      <dgm:prSet phldrT="[Text]" phldr="0"/>
      <dgm:spPr/>
      <dgm:t>
        <a:bodyPr/>
        <a:lstStyle/>
        <a:p>
          <a:pPr rtl="0"/>
          <a:r>
            <a:rPr lang="en-US" dirty="0">
              <a:latin typeface="Gill Sans MT" panose="020B0502020104020203"/>
            </a:rPr>
            <a:t>Updates</a:t>
          </a:r>
          <a:endParaRPr lang="en-US" dirty="0"/>
        </a:p>
      </dgm:t>
    </dgm:pt>
    <dgm:pt modelId="{C24326A9-A7B0-4A18-99C7-C26949E8B592}" type="parTrans" cxnId="{C2512398-D84E-416C-A699-35E3E47732F6}">
      <dgm:prSet/>
      <dgm:spPr/>
      <dgm:t>
        <a:bodyPr/>
        <a:lstStyle/>
        <a:p>
          <a:endParaRPr lang="en-US"/>
        </a:p>
      </dgm:t>
    </dgm:pt>
    <dgm:pt modelId="{23802BC8-5E6C-445F-B392-0B98FA97D3B6}" type="sibTrans" cxnId="{C2512398-D84E-416C-A699-35E3E47732F6}">
      <dgm:prSet/>
      <dgm:spPr/>
      <dgm:t>
        <a:bodyPr/>
        <a:lstStyle/>
        <a:p>
          <a:endParaRPr lang="en-US"/>
        </a:p>
      </dgm:t>
    </dgm:pt>
    <dgm:pt modelId="{37D81187-E76F-4C94-8C09-56BDB6A3DA0F}">
      <dgm:prSet phldrT="[Text]" phldr="0"/>
      <dgm:spPr/>
      <dgm:t>
        <a:bodyPr/>
        <a:lstStyle/>
        <a:p>
          <a:pPr rtl="0"/>
          <a:r>
            <a:rPr lang="en-US">
              <a:latin typeface="Gill Sans MT" panose="020B0502020104020203"/>
            </a:rPr>
            <a:t>Skills Review</a:t>
          </a:r>
          <a:endParaRPr lang="en-US"/>
        </a:p>
      </dgm:t>
    </dgm:pt>
    <dgm:pt modelId="{8EAF816A-E609-430C-9D0E-4FFB7BEBF014}" type="parTrans" cxnId="{53AE98FA-8BC6-4CFC-92B4-B6F6B5FC9108}">
      <dgm:prSet/>
      <dgm:spPr/>
      <dgm:t>
        <a:bodyPr/>
        <a:lstStyle/>
        <a:p>
          <a:endParaRPr lang="en-US"/>
        </a:p>
      </dgm:t>
    </dgm:pt>
    <dgm:pt modelId="{977A188B-2CDA-4334-B4ED-5CDB978D65EA}" type="sibTrans" cxnId="{53AE98FA-8BC6-4CFC-92B4-B6F6B5FC9108}">
      <dgm:prSet/>
      <dgm:spPr/>
      <dgm:t>
        <a:bodyPr/>
        <a:lstStyle/>
        <a:p>
          <a:endParaRPr lang="en-US"/>
        </a:p>
      </dgm:t>
    </dgm:pt>
    <dgm:pt modelId="{13DE98E8-2266-4CDD-881C-FD029B7EDFB5}">
      <dgm:prSet phldrT="[Text]" phldr="0"/>
      <dgm:spPr/>
      <dgm:t>
        <a:bodyPr/>
        <a:lstStyle/>
        <a:p>
          <a:pPr rtl="0"/>
          <a:r>
            <a:rPr lang="en-US">
              <a:latin typeface="Gill Sans MT" panose="020B0502020104020203"/>
            </a:rPr>
            <a:t>Questions </a:t>
          </a:r>
          <a:endParaRPr lang="en-US"/>
        </a:p>
      </dgm:t>
    </dgm:pt>
    <dgm:pt modelId="{5E28B788-8872-4667-B31C-CA8EE2B24A2B}" type="parTrans" cxnId="{9224469C-35D3-4AF6-A16D-575643619418}">
      <dgm:prSet/>
      <dgm:spPr/>
      <dgm:t>
        <a:bodyPr/>
        <a:lstStyle/>
        <a:p>
          <a:endParaRPr lang="en-US"/>
        </a:p>
      </dgm:t>
    </dgm:pt>
    <dgm:pt modelId="{8EF1A2B7-5761-4E11-86AA-7F1D21F65D89}" type="sibTrans" cxnId="{9224469C-35D3-4AF6-A16D-575643619418}">
      <dgm:prSet/>
      <dgm:spPr/>
      <dgm:t>
        <a:bodyPr/>
        <a:lstStyle/>
        <a:p>
          <a:endParaRPr lang="en-US"/>
        </a:p>
      </dgm:t>
    </dgm:pt>
    <dgm:pt modelId="{7F32CEFA-9E4E-4E4B-BA2D-24A20B7ADC3D}">
      <dgm:prSet/>
      <dgm:spPr/>
      <dgm:t>
        <a:bodyPr/>
        <a:lstStyle/>
        <a:p>
          <a:r>
            <a:rPr lang="en-US" dirty="0"/>
            <a:t>Reminders</a:t>
          </a:r>
        </a:p>
      </dgm:t>
    </dgm:pt>
    <dgm:pt modelId="{042ED5FE-1801-47E2-806B-A14DFD5BCAFB}" type="parTrans" cxnId="{FEE19408-B89B-4621-8BAB-0D72B48FB650}">
      <dgm:prSet/>
      <dgm:spPr/>
    </dgm:pt>
    <dgm:pt modelId="{0187FE79-E8AB-44F6-BCDF-921094FB3677}" type="sibTrans" cxnId="{FEE19408-B89B-4621-8BAB-0D72B48FB650}">
      <dgm:prSet/>
      <dgm:spPr/>
      <dgm:t>
        <a:bodyPr/>
        <a:lstStyle/>
        <a:p>
          <a:endParaRPr lang="en-US"/>
        </a:p>
      </dgm:t>
    </dgm:pt>
    <dgm:pt modelId="{87B6F5F1-1A4B-4666-B115-1C4C76FA17C8}" type="pres">
      <dgm:prSet presAssocID="{D979190F-C520-4D75-86CD-23A57701237E}" presName="Name0" presStyleCnt="0">
        <dgm:presLayoutVars>
          <dgm:dir/>
          <dgm:resizeHandles val="exact"/>
        </dgm:presLayoutVars>
      </dgm:prSet>
      <dgm:spPr/>
    </dgm:pt>
    <dgm:pt modelId="{DB7335CB-F497-4735-BA3F-483B1170C2CA}" type="pres">
      <dgm:prSet presAssocID="{C94B7371-9F88-494F-B8F9-70A04D420BB5}" presName="node" presStyleLbl="node1" presStyleIdx="0" presStyleCnt="4">
        <dgm:presLayoutVars>
          <dgm:bulletEnabled val="1"/>
        </dgm:presLayoutVars>
      </dgm:prSet>
      <dgm:spPr/>
    </dgm:pt>
    <dgm:pt modelId="{794FFA8B-AA45-4894-9B92-2811D4EA89D8}" type="pres">
      <dgm:prSet presAssocID="{23802BC8-5E6C-445F-B392-0B98FA97D3B6}" presName="sibTrans" presStyleLbl="sibTrans2D1" presStyleIdx="0" presStyleCnt="3"/>
      <dgm:spPr/>
    </dgm:pt>
    <dgm:pt modelId="{473E4232-19D8-4CE0-A1B3-56E1175CCC49}" type="pres">
      <dgm:prSet presAssocID="{23802BC8-5E6C-445F-B392-0B98FA97D3B6}" presName="connectorText" presStyleLbl="sibTrans2D1" presStyleIdx="0" presStyleCnt="3"/>
      <dgm:spPr/>
    </dgm:pt>
    <dgm:pt modelId="{C79E973F-CD85-435B-A5D7-86CE0CB22614}" type="pres">
      <dgm:prSet presAssocID="{7F32CEFA-9E4E-4E4B-BA2D-24A20B7ADC3D}" presName="node" presStyleLbl="node1" presStyleIdx="1" presStyleCnt="4">
        <dgm:presLayoutVars>
          <dgm:bulletEnabled val="1"/>
        </dgm:presLayoutVars>
      </dgm:prSet>
      <dgm:spPr/>
    </dgm:pt>
    <dgm:pt modelId="{60E15923-FB08-4D4F-A784-ECE4C2DACF5E}" type="pres">
      <dgm:prSet presAssocID="{0187FE79-E8AB-44F6-BCDF-921094FB3677}" presName="sibTrans" presStyleLbl="sibTrans2D1" presStyleIdx="1" presStyleCnt="3"/>
      <dgm:spPr/>
    </dgm:pt>
    <dgm:pt modelId="{254C2462-0330-4983-BEAE-7803F45F2152}" type="pres">
      <dgm:prSet presAssocID="{0187FE79-E8AB-44F6-BCDF-921094FB3677}" presName="connectorText" presStyleLbl="sibTrans2D1" presStyleIdx="1" presStyleCnt="3"/>
      <dgm:spPr/>
    </dgm:pt>
    <dgm:pt modelId="{9691FE6B-6C36-42BF-8961-7367484E1155}" type="pres">
      <dgm:prSet presAssocID="{37D81187-E76F-4C94-8C09-56BDB6A3DA0F}" presName="node" presStyleLbl="node1" presStyleIdx="2" presStyleCnt="4">
        <dgm:presLayoutVars>
          <dgm:bulletEnabled val="1"/>
        </dgm:presLayoutVars>
      </dgm:prSet>
      <dgm:spPr/>
    </dgm:pt>
    <dgm:pt modelId="{4ED2D83E-398A-4D9C-B465-68D1D2521A37}" type="pres">
      <dgm:prSet presAssocID="{977A188B-2CDA-4334-B4ED-5CDB978D65EA}" presName="sibTrans" presStyleLbl="sibTrans2D1" presStyleIdx="2" presStyleCnt="3"/>
      <dgm:spPr/>
    </dgm:pt>
    <dgm:pt modelId="{4807CBE1-D513-4DB8-A682-50D5A478AC63}" type="pres">
      <dgm:prSet presAssocID="{977A188B-2CDA-4334-B4ED-5CDB978D65EA}" presName="connectorText" presStyleLbl="sibTrans2D1" presStyleIdx="2" presStyleCnt="3"/>
      <dgm:spPr/>
    </dgm:pt>
    <dgm:pt modelId="{AD0B91C9-0E24-4FE9-B391-3C436E02D97E}" type="pres">
      <dgm:prSet presAssocID="{13DE98E8-2266-4CDD-881C-FD029B7EDFB5}" presName="node" presStyleLbl="node1" presStyleIdx="3" presStyleCnt="4">
        <dgm:presLayoutVars>
          <dgm:bulletEnabled val="1"/>
        </dgm:presLayoutVars>
      </dgm:prSet>
      <dgm:spPr/>
    </dgm:pt>
  </dgm:ptLst>
  <dgm:cxnLst>
    <dgm:cxn modelId="{FEE19408-B89B-4621-8BAB-0D72B48FB650}" srcId="{D979190F-C520-4D75-86CD-23A57701237E}" destId="{7F32CEFA-9E4E-4E4B-BA2D-24A20B7ADC3D}" srcOrd="1" destOrd="0" parTransId="{042ED5FE-1801-47E2-806B-A14DFD5BCAFB}" sibTransId="{0187FE79-E8AB-44F6-BCDF-921094FB3677}"/>
    <dgm:cxn modelId="{40CE480B-526A-4A1E-912E-658068A7CB5A}" type="presOf" srcId="{D979190F-C520-4D75-86CD-23A57701237E}" destId="{87B6F5F1-1A4B-4666-B115-1C4C76FA17C8}" srcOrd="0" destOrd="0" presId="urn:microsoft.com/office/officeart/2005/8/layout/process1"/>
    <dgm:cxn modelId="{58810716-047D-4268-AAD6-1BE76A979DA5}" type="presOf" srcId="{0187FE79-E8AB-44F6-BCDF-921094FB3677}" destId="{60E15923-FB08-4D4F-A784-ECE4C2DACF5E}" srcOrd="0" destOrd="0" presId="urn:microsoft.com/office/officeart/2005/8/layout/process1"/>
    <dgm:cxn modelId="{7E7CA340-547E-4700-A373-2B691FD3EDDC}" type="presOf" srcId="{23802BC8-5E6C-445F-B392-0B98FA97D3B6}" destId="{473E4232-19D8-4CE0-A1B3-56E1175CCC49}" srcOrd="1" destOrd="0" presId="urn:microsoft.com/office/officeart/2005/8/layout/process1"/>
    <dgm:cxn modelId="{E0C1AC52-6E35-4AE9-93AA-6C9DB0D74984}" type="presOf" srcId="{0187FE79-E8AB-44F6-BCDF-921094FB3677}" destId="{254C2462-0330-4983-BEAE-7803F45F2152}" srcOrd="1" destOrd="0" presId="urn:microsoft.com/office/officeart/2005/8/layout/process1"/>
    <dgm:cxn modelId="{A0BC1256-CC67-4408-AD0A-C8D76B81519B}" type="presOf" srcId="{977A188B-2CDA-4334-B4ED-5CDB978D65EA}" destId="{4807CBE1-D513-4DB8-A682-50D5A478AC63}" srcOrd="1" destOrd="0" presId="urn:microsoft.com/office/officeart/2005/8/layout/process1"/>
    <dgm:cxn modelId="{5C4AB37B-1A75-422B-9C2E-BCC38320B75A}" type="presOf" srcId="{23802BC8-5E6C-445F-B392-0B98FA97D3B6}" destId="{794FFA8B-AA45-4894-9B92-2811D4EA89D8}" srcOrd="0" destOrd="0" presId="urn:microsoft.com/office/officeart/2005/8/layout/process1"/>
    <dgm:cxn modelId="{C2512398-D84E-416C-A699-35E3E47732F6}" srcId="{D979190F-C520-4D75-86CD-23A57701237E}" destId="{C94B7371-9F88-494F-B8F9-70A04D420BB5}" srcOrd="0" destOrd="0" parTransId="{C24326A9-A7B0-4A18-99C7-C26949E8B592}" sibTransId="{23802BC8-5E6C-445F-B392-0B98FA97D3B6}"/>
    <dgm:cxn modelId="{9224469C-35D3-4AF6-A16D-575643619418}" srcId="{D979190F-C520-4D75-86CD-23A57701237E}" destId="{13DE98E8-2266-4CDD-881C-FD029B7EDFB5}" srcOrd="3" destOrd="0" parTransId="{5E28B788-8872-4667-B31C-CA8EE2B24A2B}" sibTransId="{8EF1A2B7-5761-4E11-86AA-7F1D21F65D89}"/>
    <dgm:cxn modelId="{AF454DAD-C51C-4D8D-87E0-8FBF1F98D289}" type="presOf" srcId="{7F32CEFA-9E4E-4E4B-BA2D-24A20B7ADC3D}" destId="{C79E973F-CD85-435B-A5D7-86CE0CB22614}" srcOrd="0" destOrd="0" presId="urn:microsoft.com/office/officeart/2005/8/layout/process1"/>
    <dgm:cxn modelId="{08DE75B8-532B-434E-AEFF-5C518023E6FE}" type="presOf" srcId="{C94B7371-9F88-494F-B8F9-70A04D420BB5}" destId="{DB7335CB-F497-4735-BA3F-483B1170C2CA}" srcOrd="0" destOrd="0" presId="urn:microsoft.com/office/officeart/2005/8/layout/process1"/>
    <dgm:cxn modelId="{298C16CE-44D6-402F-89EA-51A19777FBF9}" type="presOf" srcId="{977A188B-2CDA-4334-B4ED-5CDB978D65EA}" destId="{4ED2D83E-398A-4D9C-B465-68D1D2521A37}" srcOrd="0" destOrd="0" presId="urn:microsoft.com/office/officeart/2005/8/layout/process1"/>
    <dgm:cxn modelId="{92F437D2-77B7-400C-8D70-A0AAE5B8D9B8}" type="presOf" srcId="{13DE98E8-2266-4CDD-881C-FD029B7EDFB5}" destId="{AD0B91C9-0E24-4FE9-B391-3C436E02D97E}" srcOrd="0" destOrd="0" presId="urn:microsoft.com/office/officeart/2005/8/layout/process1"/>
    <dgm:cxn modelId="{5A0B9EEB-EAE5-476E-80C0-2E4280DE2FD4}" type="presOf" srcId="{37D81187-E76F-4C94-8C09-56BDB6A3DA0F}" destId="{9691FE6B-6C36-42BF-8961-7367484E1155}" srcOrd="0" destOrd="0" presId="urn:microsoft.com/office/officeart/2005/8/layout/process1"/>
    <dgm:cxn modelId="{53AE98FA-8BC6-4CFC-92B4-B6F6B5FC9108}" srcId="{D979190F-C520-4D75-86CD-23A57701237E}" destId="{37D81187-E76F-4C94-8C09-56BDB6A3DA0F}" srcOrd="2" destOrd="0" parTransId="{8EAF816A-E609-430C-9D0E-4FFB7BEBF014}" sibTransId="{977A188B-2CDA-4334-B4ED-5CDB978D65EA}"/>
    <dgm:cxn modelId="{87BB2C4B-600F-4C71-B5EB-C81803C41744}" type="presParOf" srcId="{87B6F5F1-1A4B-4666-B115-1C4C76FA17C8}" destId="{DB7335CB-F497-4735-BA3F-483B1170C2CA}" srcOrd="0" destOrd="0" presId="urn:microsoft.com/office/officeart/2005/8/layout/process1"/>
    <dgm:cxn modelId="{FE881228-C03B-4C9D-B9D6-FE67FDCBCC84}" type="presParOf" srcId="{87B6F5F1-1A4B-4666-B115-1C4C76FA17C8}" destId="{794FFA8B-AA45-4894-9B92-2811D4EA89D8}" srcOrd="1" destOrd="0" presId="urn:microsoft.com/office/officeart/2005/8/layout/process1"/>
    <dgm:cxn modelId="{2FEE43BA-33F7-4F2E-8678-A3773FDAF3E4}" type="presParOf" srcId="{794FFA8B-AA45-4894-9B92-2811D4EA89D8}" destId="{473E4232-19D8-4CE0-A1B3-56E1175CCC49}" srcOrd="0" destOrd="0" presId="urn:microsoft.com/office/officeart/2005/8/layout/process1"/>
    <dgm:cxn modelId="{B0FCA9FE-B76E-4D73-9E7C-9EE1EC65CA3B}" type="presParOf" srcId="{87B6F5F1-1A4B-4666-B115-1C4C76FA17C8}" destId="{C79E973F-CD85-435B-A5D7-86CE0CB22614}" srcOrd="2" destOrd="0" presId="urn:microsoft.com/office/officeart/2005/8/layout/process1"/>
    <dgm:cxn modelId="{390AC8B2-DB3E-4371-87E9-5273A2F918FC}" type="presParOf" srcId="{87B6F5F1-1A4B-4666-B115-1C4C76FA17C8}" destId="{60E15923-FB08-4D4F-A784-ECE4C2DACF5E}" srcOrd="3" destOrd="0" presId="urn:microsoft.com/office/officeart/2005/8/layout/process1"/>
    <dgm:cxn modelId="{66341E96-AEA1-4C26-A0D2-1C1F4008D1FB}" type="presParOf" srcId="{60E15923-FB08-4D4F-A784-ECE4C2DACF5E}" destId="{254C2462-0330-4983-BEAE-7803F45F2152}" srcOrd="0" destOrd="0" presId="urn:microsoft.com/office/officeart/2005/8/layout/process1"/>
    <dgm:cxn modelId="{97C20A08-B280-4C55-99B8-95493C57A00A}" type="presParOf" srcId="{87B6F5F1-1A4B-4666-B115-1C4C76FA17C8}" destId="{9691FE6B-6C36-42BF-8961-7367484E1155}" srcOrd="4" destOrd="0" presId="urn:microsoft.com/office/officeart/2005/8/layout/process1"/>
    <dgm:cxn modelId="{6C342485-C0AA-40DB-BCEB-3145750046ED}" type="presParOf" srcId="{87B6F5F1-1A4B-4666-B115-1C4C76FA17C8}" destId="{4ED2D83E-398A-4D9C-B465-68D1D2521A37}" srcOrd="5" destOrd="0" presId="urn:microsoft.com/office/officeart/2005/8/layout/process1"/>
    <dgm:cxn modelId="{71C2DD6D-D670-4B0F-A80D-828B2DF1DE10}" type="presParOf" srcId="{4ED2D83E-398A-4D9C-B465-68D1D2521A37}" destId="{4807CBE1-D513-4DB8-A682-50D5A478AC63}" srcOrd="0" destOrd="0" presId="urn:microsoft.com/office/officeart/2005/8/layout/process1"/>
    <dgm:cxn modelId="{ACBC5EC4-CB6D-4922-9B65-3358D19FE92B}" type="presParOf" srcId="{87B6F5F1-1A4B-4666-B115-1C4C76FA17C8}" destId="{AD0B91C9-0E24-4FE9-B391-3C436E02D97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56854-B6CB-471A-83BE-B57C9CCA1479}"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n-US"/>
        </a:p>
      </dgm:t>
    </dgm:pt>
    <dgm:pt modelId="{AAA9EED5-3C4B-478C-81C6-335794902570}">
      <dgm:prSet phldrT="[Text]"/>
      <dgm:spPr/>
      <dgm:t>
        <a:bodyPr/>
        <a:lstStyle/>
        <a:p>
          <a:r>
            <a:rPr lang="en-US"/>
            <a:t>First responder stops activities and provides treatment</a:t>
          </a:r>
        </a:p>
      </dgm:t>
    </dgm:pt>
    <dgm:pt modelId="{BFEB4CF0-4098-4608-B5F4-C2D018C0B7D7}" type="parTrans" cxnId="{6A4BCB4B-EFD1-4890-9AEC-00D0E2F4924D}">
      <dgm:prSet/>
      <dgm:spPr/>
      <dgm:t>
        <a:bodyPr/>
        <a:lstStyle/>
        <a:p>
          <a:endParaRPr lang="en-US"/>
        </a:p>
      </dgm:t>
    </dgm:pt>
    <dgm:pt modelId="{3F6EC3D9-A79C-452E-8B6A-2641139982DE}" type="sibTrans" cxnId="{6A4BCB4B-EFD1-4890-9AEC-00D0E2F4924D}">
      <dgm:prSet/>
      <dgm:spPr/>
      <dgm:t>
        <a:bodyPr/>
        <a:lstStyle/>
        <a:p>
          <a:endParaRPr lang="en-US"/>
        </a:p>
      </dgm:t>
    </dgm:pt>
    <dgm:pt modelId="{73C06DC9-B82F-4132-9D9A-0E21E1068C25}">
      <dgm:prSet phldrT="[Text]"/>
      <dgm:spPr/>
      <dgm:t>
        <a:bodyPr/>
        <a:lstStyle/>
        <a:p>
          <a:r>
            <a:rPr lang="en-US"/>
            <a:t>First responder designates individual to call EMS</a:t>
          </a:r>
        </a:p>
      </dgm:t>
    </dgm:pt>
    <dgm:pt modelId="{87FE59BC-D62E-4F44-9412-DC382485D7C9}" type="parTrans" cxnId="{29200852-8E78-4D22-82CD-0951E27788CC}">
      <dgm:prSet/>
      <dgm:spPr/>
      <dgm:t>
        <a:bodyPr/>
        <a:lstStyle/>
        <a:p>
          <a:endParaRPr lang="en-US"/>
        </a:p>
      </dgm:t>
    </dgm:pt>
    <dgm:pt modelId="{0F8A4C5F-AF49-4199-95B8-E199C3883CAD}" type="sibTrans" cxnId="{29200852-8E78-4D22-82CD-0951E27788CC}">
      <dgm:prSet/>
      <dgm:spPr/>
      <dgm:t>
        <a:bodyPr/>
        <a:lstStyle/>
        <a:p>
          <a:endParaRPr lang="en-US"/>
        </a:p>
      </dgm:t>
    </dgm:pt>
    <dgm:pt modelId="{96A663A6-82EE-4CBF-BFB0-69A14CDF7327}">
      <dgm:prSet phldrT="[Text]"/>
      <dgm:spPr/>
      <dgm:t>
        <a:bodyPr/>
        <a:lstStyle/>
        <a:p>
          <a:r>
            <a:rPr lang="en-US"/>
            <a:t>First responder designates individual to obtain FA Kit and AED</a:t>
          </a:r>
        </a:p>
      </dgm:t>
    </dgm:pt>
    <dgm:pt modelId="{2892C8B6-8510-41CA-B86A-5BB7CF0876D2}" type="parTrans" cxnId="{15F22CD5-8E79-429E-A508-5F1F67BABC5F}">
      <dgm:prSet/>
      <dgm:spPr/>
      <dgm:t>
        <a:bodyPr/>
        <a:lstStyle/>
        <a:p>
          <a:endParaRPr lang="en-US"/>
        </a:p>
      </dgm:t>
    </dgm:pt>
    <dgm:pt modelId="{CA705286-F152-470E-9042-63C99AE1D7B3}" type="sibTrans" cxnId="{15F22CD5-8E79-429E-A508-5F1F67BABC5F}">
      <dgm:prSet/>
      <dgm:spPr/>
      <dgm:t>
        <a:bodyPr/>
        <a:lstStyle/>
        <a:p>
          <a:endParaRPr lang="en-US"/>
        </a:p>
      </dgm:t>
    </dgm:pt>
    <dgm:pt modelId="{405466CB-ABA1-4A07-B29E-856EC1F5E068}">
      <dgm:prSet phldrT="[Text]"/>
      <dgm:spPr/>
      <dgm:t>
        <a:bodyPr/>
        <a:lstStyle/>
        <a:p>
          <a:r>
            <a:rPr lang="en-US"/>
            <a:t>Indoor facilities – notify Manager on Duty</a:t>
          </a:r>
        </a:p>
      </dgm:t>
    </dgm:pt>
    <dgm:pt modelId="{49B750F8-B0D7-48AF-A14B-B999A50DBDCA}" type="parTrans" cxnId="{861C3E62-C023-41BE-B07F-46D774AE578F}">
      <dgm:prSet/>
      <dgm:spPr/>
      <dgm:t>
        <a:bodyPr/>
        <a:lstStyle/>
        <a:p>
          <a:endParaRPr lang="en-US"/>
        </a:p>
      </dgm:t>
    </dgm:pt>
    <dgm:pt modelId="{BDF4E424-3593-42EB-B590-EC7159C6D2C8}" type="sibTrans" cxnId="{861C3E62-C023-41BE-B07F-46D774AE578F}">
      <dgm:prSet/>
      <dgm:spPr/>
      <dgm:t>
        <a:bodyPr/>
        <a:lstStyle/>
        <a:p>
          <a:endParaRPr lang="en-US"/>
        </a:p>
      </dgm:t>
    </dgm:pt>
    <dgm:pt modelId="{66A714B5-C3AD-493D-B693-BE603F294D37}">
      <dgm:prSet phldrT="[Text]"/>
      <dgm:spPr/>
      <dgm:t>
        <a:bodyPr/>
        <a:lstStyle/>
        <a:p>
          <a:r>
            <a:rPr lang="en-US"/>
            <a:t>West Campus – notify field supervisor</a:t>
          </a:r>
        </a:p>
      </dgm:t>
    </dgm:pt>
    <dgm:pt modelId="{DFF73519-315E-42C3-B16A-58A931A56267}" type="parTrans" cxnId="{60AAF242-1B6E-4F6C-B4A0-1D4CA0BB0604}">
      <dgm:prSet/>
      <dgm:spPr/>
      <dgm:t>
        <a:bodyPr/>
        <a:lstStyle/>
        <a:p>
          <a:endParaRPr lang="en-US"/>
        </a:p>
      </dgm:t>
    </dgm:pt>
    <dgm:pt modelId="{F445D50B-7024-4EBA-B34D-1D36A9E5D0FB}" type="sibTrans" cxnId="{60AAF242-1B6E-4F6C-B4A0-1D4CA0BB0604}">
      <dgm:prSet/>
      <dgm:spPr/>
      <dgm:t>
        <a:bodyPr/>
        <a:lstStyle/>
        <a:p>
          <a:endParaRPr lang="en-US"/>
        </a:p>
      </dgm:t>
    </dgm:pt>
    <dgm:pt modelId="{E5EE25DA-6589-4B24-B7FB-5E354F603A0D}">
      <dgm:prSet phldrT="[Text]"/>
      <dgm:spPr/>
      <dgm:t>
        <a:bodyPr/>
        <a:lstStyle/>
        <a:p>
          <a:r>
            <a:rPr lang="en-US"/>
            <a:t>First aid provided until EMS arrives</a:t>
          </a:r>
        </a:p>
      </dgm:t>
    </dgm:pt>
    <dgm:pt modelId="{152D648D-6480-4687-ABCC-135EDCF55976}" type="parTrans" cxnId="{B57EF2E5-B0FB-4D82-84C7-4233D8404147}">
      <dgm:prSet/>
      <dgm:spPr/>
      <dgm:t>
        <a:bodyPr/>
        <a:lstStyle/>
        <a:p>
          <a:endParaRPr lang="en-US"/>
        </a:p>
      </dgm:t>
    </dgm:pt>
    <dgm:pt modelId="{D7A423E8-BC80-45C1-B522-879A763C9D36}" type="sibTrans" cxnId="{B57EF2E5-B0FB-4D82-84C7-4233D8404147}">
      <dgm:prSet/>
      <dgm:spPr/>
      <dgm:t>
        <a:bodyPr/>
        <a:lstStyle/>
        <a:p>
          <a:endParaRPr lang="en-US"/>
        </a:p>
      </dgm:t>
    </dgm:pt>
    <dgm:pt modelId="{ACAA9B4D-53AD-4ED0-8472-FD8CE82805F2}">
      <dgm:prSet phldrT="[Text]"/>
      <dgm:spPr/>
      <dgm:t>
        <a:bodyPr/>
        <a:lstStyle/>
        <a:p>
          <a:r>
            <a:rPr lang="en-US"/>
            <a:t>Post-Incident</a:t>
          </a:r>
        </a:p>
      </dgm:t>
    </dgm:pt>
    <dgm:pt modelId="{4D0946CE-D798-4A1A-AAF9-ABA4F376FB80}" type="parTrans" cxnId="{A9273257-9D2E-4B2A-AB69-57A0ABBF7710}">
      <dgm:prSet/>
      <dgm:spPr/>
      <dgm:t>
        <a:bodyPr/>
        <a:lstStyle/>
        <a:p>
          <a:endParaRPr lang="en-US"/>
        </a:p>
      </dgm:t>
    </dgm:pt>
    <dgm:pt modelId="{133ED42F-831F-46B0-B14A-680C43423481}" type="sibTrans" cxnId="{A9273257-9D2E-4B2A-AB69-57A0ABBF7710}">
      <dgm:prSet/>
      <dgm:spPr/>
      <dgm:t>
        <a:bodyPr/>
        <a:lstStyle/>
        <a:p>
          <a:endParaRPr lang="en-US"/>
        </a:p>
      </dgm:t>
    </dgm:pt>
    <dgm:pt modelId="{3938BD49-F277-44CB-A0F5-54C51E91DB23}">
      <dgm:prSet phldrT="[Text]"/>
      <dgm:spPr/>
      <dgm:t>
        <a:bodyPr/>
        <a:lstStyle/>
        <a:p>
          <a:r>
            <a:rPr lang="en-US"/>
            <a:t>Complete Accident/Incident report</a:t>
          </a:r>
        </a:p>
      </dgm:t>
    </dgm:pt>
    <dgm:pt modelId="{E92F929D-6BB5-4DDA-B9A9-111AD202E591}" type="parTrans" cxnId="{648800E9-F8F6-46B4-A465-65FA84CA2A1C}">
      <dgm:prSet/>
      <dgm:spPr/>
      <dgm:t>
        <a:bodyPr/>
        <a:lstStyle/>
        <a:p>
          <a:endParaRPr lang="en-US"/>
        </a:p>
      </dgm:t>
    </dgm:pt>
    <dgm:pt modelId="{3D8C455C-F4C9-4096-9B5C-D20143D42E84}" type="sibTrans" cxnId="{648800E9-F8F6-46B4-A465-65FA84CA2A1C}">
      <dgm:prSet/>
      <dgm:spPr/>
      <dgm:t>
        <a:bodyPr/>
        <a:lstStyle/>
        <a:p>
          <a:endParaRPr lang="en-US"/>
        </a:p>
      </dgm:t>
    </dgm:pt>
    <dgm:pt modelId="{C15739D2-D166-4BC0-9390-D84D59074CF0}">
      <dgm:prSet phldrT="[Text]"/>
      <dgm:spPr/>
      <dgm:t>
        <a:bodyPr/>
        <a:lstStyle/>
        <a:p>
          <a:r>
            <a:rPr lang="en-US"/>
            <a:t>Call Competitive Sports administrator</a:t>
          </a:r>
        </a:p>
      </dgm:t>
    </dgm:pt>
    <dgm:pt modelId="{42D96202-A592-4880-BF20-3CBF37888BA1}" type="parTrans" cxnId="{AF193596-182E-4497-8D38-CA7758C72E76}">
      <dgm:prSet/>
      <dgm:spPr/>
      <dgm:t>
        <a:bodyPr/>
        <a:lstStyle/>
        <a:p>
          <a:endParaRPr lang="en-US"/>
        </a:p>
      </dgm:t>
    </dgm:pt>
    <dgm:pt modelId="{A3021ABA-49BD-4342-B390-49927126C255}" type="sibTrans" cxnId="{AF193596-182E-4497-8D38-CA7758C72E76}">
      <dgm:prSet/>
      <dgm:spPr/>
      <dgm:t>
        <a:bodyPr/>
        <a:lstStyle/>
        <a:p>
          <a:endParaRPr lang="en-US"/>
        </a:p>
      </dgm:t>
    </dgm:pt>
    <dgm:pt modelId="{DA801F1D-6A9A-4FC3-B078-31F5CD7C87A6}" type="pres">
      <dgm:prSet presAssocID="{8EC56854-B6CB-471A-83BE-B57C9CCA1479}" presName="linearFlow" presStyleCnt="0">
        <dgm:presLayoutVars>
          <dgm:dir/>
          <dgm:animLvl val="lvl"/>
          <dgm:resizeHandles val="exact"/>
        </dgm:presLayoutVars>
      </dgm:prSet>
      <dgm:spPr/>
    </dgm:pt>
    <dgm:pt modelId="{06CD5E61-04E5-4A71-8D30-1221743FDF5D}" type="pres">
      <dgm:prSet presAssocID="{AAA9EED5-3C4B-478C-81C6-335794902570}" presName="composite" presStyleCnt="0"/>
      <dgm:spPr/>
    </dgm:pt>
    <dgm:pt modelId="{9D2C42EB-2F9D-4943-8BD6-9141CF535227}" type="pres">
      <dgm:prSet presAssocID="{AAA9EED5-3C4B-478C-81C6-335794902570}" presName="parTx" presStyleLbl="node1" presStyleIdx="0" presStyleCnt="4">
        <dgm:presLayoutVars>
          <dgm:chMax val="0"/>
          <dgm:chPref val="0"/>
          <dgm:bulletEnabled val="1"/>
        </dgm:presLayoutVars>
      </dgm:prSet>
      <dgm:spPr/>
    </dgm:pt>
    <dgm:pt modelId="{99199FED-AD1C-461C-97C4-B12C329A79A3}" type="pres">
      <dgm:prSet presAssocID="{AAA9EED5-3C4B-478C-81C6-335794902570}" presName="parSh" presStyleLbl="node1" presStyleIdx="0" presStyleCnt="4"/>
      <dgm:spPr/>
    </dgm:pt>
    <dgm:pt modelId="{FD164771-F0C9-47A2-96F5-0FD7A032AB48}" type="pres">
      <dgm:prSet presAssocID="{AAA9EED5-3C4B-478C-81C6-335794902570}" presName="desTx" presStyleLbl="fgAcc1" presStyleIdx="0" presStyleCnt="4">
        <dgm:presLayoutVars>
          <dgm:bulletEnabled val="1"/>
        </dgm:presLayoutVars>
      </dgm:prSet>
      <dgm:spPr/>
    </dgm:pt>
    <dgm:pt modelId="{7C6B07E9-F28F-4F76-A489-8576DE54A7B9}" type="pres">
      <dgm:prSet presAssocID="{3F6EC3D9-A79C-452E-8B6A-2641139982DE}" presName="sibTrans" presStyleLbl="sibTrans2D1" presStyleIdx="0" presStyleCnt="3"/>
      <dgm:spPr/>
    </dgm:pt>
    <dgm:pt modelId="{AD72FAE9-F043-439B-8858-FA6DC3C811CD}" type="pres">
      <dgm:prSet presAssocID="{3F6EC3D9-A79C-452E-8B6A-2641139982DE}" presName="connTx" presStyleLbl="sibTrans2D1" presStyleIdx="0" presStyleCnt="3"/>
      <dgm:spPr/>
    </dgm:pt>
    <dgm:pt modelId="{FF6B5A53-0E6D-4DB8-97BB-69A7EDF64454}" type="pres">
      <dgm:prSet presAssocID="{73C06DC9-B82F-4132-9D9A-0E21E1068C25}" presName="composite" presStyleCnt="0"/>
      <dgm:spPr/>
    </dgm:pt>
    <dgm:pt modelId="{D889524D-945C-4815-9602-37BC9FF44AD8}" type="pres">
      <dgm:prSet presAssocID="{73C06DC9-B82F-4132-9D9A-0E21E1068C25}" presName="parTx" presStyleLbl="node1" presStyleIdx="0" presStyleCnt="4">
        <dgm:presLayoutVars>
          <dgm:chMax val="0"/>
          <dgm:chPref val="0"/>
          <dgm:bulletEnabled val="1"/>
        </dgm:presLayoutVars>
      </dgm:prSet>
      <dgm:spPr/>
    </dgm:pt>
    <dgm:pt modelId="{1B26177E-C801-454E-BB3A-241F46E8C5C8}" type="pres">
      <dgm:prSet presAssocID="{73C06DC9-B82F-4132-9D9A-0E21E1068C25}" presName="parSh" presStyleLbl="node1" presStyleIdx="1" presStyleCnt="4"/>
      <dgm:spPr/>
    </dgm:pt>
    <dgm:pt modelId="{C5E0F89E-CDF4-4B20-9048-7907A73E3517}" type="pres">
      <dgm:prSet presAssocID="{73C06DC9-B82F-4132-9D9A-0E21E1068C25}" presName="desTx" presStyleLbl="fgAcc1" presStyleIdx="1" presStyleCnt="4">
        <dgm:presLayoutVars>
          <dgm:bulletEnabled val="1"/>
        </dgm:presLayoutVars>
      </dgm:prSet>
      <dgm:spPr/>
    </dgm:pt>
    <dgm:pt modelId="{C0A665EC-72B4-4C2F-8C76-172B913B2C54}" type="pres">
      <dgm:prSet presAssocID="{0F8A4C5F-AF49-4199-95B8-E199C3883CAD}" presName="sibTrans" presStyleLbl="sibTrans2D1" presStyleIdx="1" presStyleCnt="3"/>
      <dgm:spPr/>
    </dgm:pt>
    <dgm:pt modelId="{DB6401E9-7AAF-429B-B44A-F96FFBDC999B}" type="pres">
      <dgm:prSet presAssocID="{0F8A4C5F-AF49-4199-95B8-E199C3883CAD}" presName="connTx" presStyleLbl="sibTrans2D1" presStyleIdx="1" presStyleCnt="3"/>
      <dgm:spPr/>
    </dgm:pt>
    <dgm:pt modelId="{4700C4F7-42A9-4710-BF98-56B43813A5BC}" type="pres">
      <dgm:prSet presAssocID="{96A663A6-82EE-4CBF-BFB0-69A14CDF7327}" presName="composite" presStyleCnt="0"/>
      <dgm:spPr/>
    </dgm:pt>
    <dgm:pt modelId="{C1469E4E-2D83-42C8-88FE-D32D30115C2D}" type="pres">
      <dgm:prSet presAssocID="{96A663A6-82EE-4CBF-BFB0-69A14CDF7327}" presName="parTx" presStyleLbl="node1" presStyleIdx="1" presStyleCnt="4">
        <dgm:presLayoutVars>
          <dgm:chMax val="0"/>
          <dgm:chPref val="0"/>
          <dgm:bulletEnabled val="1"/>
        </dgm:presLayoutVars>
      </dgm:prSet>
      <dgm:spPr/>
    </dgm:pt>
    <dgm:pt modelId="{8B201289-31D7-40AE-936B-7EB91320204E}" type="pres">
      <dgm:prSet presAssocID="{96A663A6-82EE-4CBF-BFB0-69A14CDF7327}" presName="parSh" presStyleLbl="node1" presStyleIdx="2" presStyleCnt="4"/>
      <dgm:spPr/>
    </dgm:pt>
    <dgm:pt modelId="{65C25D4E-9056-4D2E-AE7B-99D505F225A5}" type="pres">
      <dgm:prSet presAssocID="{96A663A6-82EE-4CBF-BFB0-69A14CDF7327}" presName="desTx" presStyleLbl="fgAcc1" presStyleIdx="2" presStyleCnt="4">
        <dgm:presLayoutVars>
          <dgm:bulletEnabled val="1"/>
        </dgm:presLayoutVars>
      </dgm:prSet>
      <dgm:spPr/>
    </dgm:pt>
    <dgm:pt modelId="{0F2891B6-78E8-40A1-AE45-22DA30F5169E}" type="pres">
      <dgm:prSet presAssocID="{CA705286-F152-470E-9042-63C99AE1D7B3}" presName="sibTrans" presStyleLbl="sibTrans2D1" presStyleIdx="2" presStyleCnt="3"/>
      <dgm:spPr/>
    </dgm:pt>
    <dgm:pt modelId="{8BBBA5DD-A23C-4176-BF33-39F2005DAE8B}" type="pres">
      <dgm:prSet presAssocID="{CA705286-F152-470E-9042-63C99AE1D7B3}" presName="connTx" presStyleLbl="sibTrans2D1" presStyleIdx="2" presStyleCnt="3"/>
      <dgm:spPr/>
    </dgm:pt>
    <dgm:pt modelId="{06315AA9-377A-4B34-A119-8211240D04CC}" type="pres">
      <dgm:prSet presAssocID="{ACAA9B4D-53AD-4ED0-8472-FD8CE82805F2}" presName="composite" presStyleCnt="0"/>
      <dgm:spPr/>
    </dgm:pt>
    <dgm:pt modelId="{ABB27F0A-B2E5-40EF-9173-0588BD785E3A}" type="pres">
      <dgm:prSet presAssocID="{ACAA9B4D-53AD-4ED0-8472-FD8CE82805F2}" presName="parTx" presStyleLbl="node1" presStyleIdx="2" presStyleCnt="4">
        <dgm:presLayoutVars>
          <dgm:chMax val="0"/>
          <dgm:chPref val="0"/>
          <dgm:bulletEnabled val="1"/>
        </dgm:presLayoutVars>
      </dgm:prSet>
      <dgm:spPr/>
    </dgm:pt>
    <dgm:pt modelId="{36BAE9F3-0F2D-4C42-A8EE-9D5A86AB9525}" type="pres">
      <dgm:prSet presAssocID="{ACAA9B4D-53AD-4ED0-8472-FD8CE82805F2}" presName="parSh" presStyleLbl="node1" presStyleIdx="3" presStyleCnt="4"/>
      <dgm:spPr/>
    </dgm:pt>
    <dgm:pt modelId="{143B689A-19F2-4D6C-8D9E-BA79156BEB22}" type="pres">
      <dgm:prSet presAssocID="{ACAA9B4D-53AD-4ED0-8472-FD8CE82805F2}" presName="desTx" presStyleLbl="fgAcc1" presStyleIdx="3" presStyleCnt="4">
        <dgm:presLayoutVars>
          <dgm:bulletEnabled val="1"/>
        </dgm:presLayoutVars>
      </dgm:prSet>
      <dgm:spPr/>
    </dgm:pt>
  </dgm:ptLst>
  <dgm:cxnLst>
    <dgm:cxn modelId="{6C20EA0F-C69D-4D6A-9E19-10CF5E145439}" type="presOf" srcId="{ACAA9B4D-53AD-4ED0-8472-FD8CE82805F2}" destId="{ABB27F0A-B2E5-40EF-9173-0588BD785E3A}" srcOrd="0" destOrd="0" presId="urn:microsoft.com/office/officeart/2005/8/layout/process3"/>
    <dgm:cxn modelId="{CFBBE010-A19F-4515-94BC-9926E07D9A36}" type="presOf" srcId="{405466CB-ABA1-4A07-B29E-856EC1F5E068}" destId="{C5E0F89E-CDF4-4B20-9048-7907A73E3517}" srcOrd="0" destOrd="0" presId="urn:microsoft.com/office/officeart/2005/8/layout/process3"/>
    <dgm:cxn modelId="{E9DA9112-D5E2-4509-9A3A-5E6972403155}" type="presOf" srcId="{ACAA9B4D-53AD-4ED0-8472-FD8CE82805F2}" destId="{36BAE9F3-0F2D-4C42-A8EE-9D5A86AB9525}" srcOrd="1" destOrd="0" presId="urn:microsoft.com/office/officeart/2005/8/layout/process3"/>
    <dgm:cxn modelId="{01625B16-11C2-4C35-B92F-CF412BDB989B}" type="presOf" srcId="{96A663A6-82EE-4CBF-BFB0-69A14CDF7327}" destId="{C1469E4E-2D83-42C8-88FE-D32D30115C2D}" srcOrd="0" destOrd="0" presId="urn:microsoft.com/office/officeart/2005/8/layout/process3"/>
    <dgm:cxn modelId="{CFCB6A34-8B45-4D2B-887C-1368F2A4AA2C}" type="presOf" srcId="{3F6EC3D9-A79C-452E-8B6A-2641139982DE}" destId="{AD72FAE9-F043-439B-8858-FA6DC3C811CD}" srcOrd="1" destOrd="0" presId="urn:microsoft.com/office/officeart/2005/8/layout/process3"/>
    <dgm:cxn modelId="{861C3E62-C023-41BE-B07F-46D774AE578F}" srcId="{73C06DC9-B82F-4132-9D9A-0E21E1068C25}" destId="{405466CB-ABA1-4A07-B29E-856EC1F5E068}" srcOrd="0" destOrd="0" parTransId="{49B750F8-B0D7-48AF-A14B-B999A50DBDCA}" sibTransId="{BDF4E424-3593-42EB-B590-EC7159C6D2C8}"/>
    <dgm:cxn modelId="{60AAF242-1B6E-4F6C-B4A0-1D4CA0BB0604}" srcId="{73C06DC9-B82F-4132-9D9A-0E21E1068C25}" destId="{66A714B5-C3AD-493D-B693-BE603F294D37}" srcOrd="1" destOrd="0" parTransId="{DFF73519-315E-42C3-B16A-58A931A56267}" sibTransId="{F445D50B-7024-4EBA-B34D-1D36A9E5D0FB}"/>
    <dgm:cxn modelId="{7FE9F749-7803-427D-A1C3-6C2924AD8548}" type="presOf" srcId="{0F8A4C5F-AF49-4199-95B8-E199C3883CAD}" destId="{DB6401E9-7AAF-429B-B44A-F96FFBDC999B}" srcOrd="1" destOrd="0" presId="urn:microsoft.com/office/officeart/2005/8/layout/process3"/>
    <dgm:cxn modelId="{6A4BCB4B-EFD1-4890-9AEC-00D0E2F4924D}" srcId="{8EC56854-B6CB-471A-83BE-B57C9CCA1479}" destId="{AAA9EED5-3C4B-478C-81C6-335794902570}" srcOrd="0" destOrd="0" parTransId="{BFEB4CF0-4098-4608-B5F4-C2D018C0B7D7}" sibTransId="{3F6EC3D9-A79C-452E-8B6A-2641139982DE}"/>
    <dgm:cxn modelId="{29200852-8E78-4D22-82CD-0951E27788CC}" srcId="{8EC56854-B6CB-471A-83BE-B57C9CCA1479}" destId="{73C06DC9-B82F-4132-9D9A-0E21E1068C25}" srcOrd="1" destOrd="0" parTransId="{87FE59BC-D62E-4F44-9412-DC382485D7C9}" sibTransId="{0F8A4C5F-AF49-4199-95B8-E199C3883CAD}"/>
    <dgm:cxn modelId="{A9273257-9D2E-4B2A-AB69-57A0ABBF7710}" srcId="{8EC56854-B6CB-471A-83BE-B57C9CCA1479}" destId="{ACAA9B4D-53AD-4ED0-8472-FD8CE82805F2}" srcOrd="3" destOrd="0" parTransId="{4D0946CE-D798-4A1A-AAF9-ABA4F376FB80}" sibTransId="{133ED42F-831F-46B0-B14A-680C43423481}"/>
    <dgm:cxn modelId="{CA118479-4227-465D-B2F3-6C0E3500A94D}" type="presOf" srcId="{3F6EC3D9-A79C-452E-8B6A-2641139982DE}" destId="{7C6B07E9-F28F-4F76-A489-8576DE54A7B9}" srcOrd="0" destOrd="0" presId="urn:microsoft.com/office/officeart/2005/8/layout/process3"/>
    <dgm:cxn modelId="{2856118F-1557-42DD-B7A6-92DEB9C5AD6B}" type="presOf" srcId="{73C06DC9-B82F-4132-9D9A-0E21E1068C25}" destId="{D889524D-945C-4815-9602-37BC9FF44AD8}" srcOrd="0" destOrd="0" presId="urn:microsoft.com/office/officeart/2005/8/layout/process3"/>
    <dgm:cxn modelId="{AF193596-182E-4497-8D38-CA7758C72E76}" srcId="{ACAA9B4D-53AD-4ED0-8472-FD8CE82805F2}" destId="{C15739D2-D166-4BC0-9390-D84D59074CF0}" srcOrd="1" destOrd="0" parTransId="{42D96202-A592-4880-BF20-3CBF37888BA1}" sibTransId="{A3021ABA-49BD-4342-B390-49927126C255}"/>
    <dgm:cxn modelId="{04DAA49D-2B96-42DD-93EB-CDCA66287FA5}" type="presOf" srcId="{AAA9EED5-3C4B-478C-81C6-335794902570}" destId="{9D2C42EB-2F9D-4943-8BD6-9141CF535227}" srcOrd="0" destOrd="0" presId="urn:microsoft.com/office/officeart/2005/8/layout/process3"/>
    <dgm:cxn modelId="{53F90FA9-EB2A-4FD4-9AF2-590891459BDD}" type="presOf" srcId="{C15739D2-D166-4BC0-9390-D84D59074CF0}" destId="{143B689A-19F2-4D6C-8D9E-BA79156BEB22}" srcOrd="0" destOrd="1" presId="urn:microsoft.com/office/officeart/2005/8/layout/process3"/>
    <dgm:cxn modelId="{287104B3-45C0-4061-9267-C8EB1E32ED48}" type="presOf" srcId="{E5EE25DA-6589-4B24-B7FB-5E354F603A0D}" destId="{65C25D4E-9056-4D2E-AE7B-99D505F225A5}" srcOrd="0" destOrd="0" presId="urn:microsoft.com/office/officeart/2005/8/layout/process3"/>
    <dgm:cxn modelId="{993692B6-9E04-4252-B627-C9A47673E36B}" type="presOf" srcId="{8EC56854-B6CB-471A-83BE-B57C9CCA1479}" destId="{DA801F1D-6A9A-4FC3-B078-31F5CD7C87A6}" srcOrd="0" destOrd="0" presId="urn:microsoft.com/office/officeart/2005/8/layout/process3"/>
    <dgm:cxn modelId="{43EEFBBD-05DE-4905-8B3F-EE5D642416E0}" type="presOf" srcId="{CA705286-F152-470E-9042-63C99AE1D7B3}" destId="{8BBBA5DD-A23C-4176-BF33-39F2005DAE8B}" srcOrd="1" destOrd="0" presId="urn:microsoft.com/office/officeart/2005/8/layout/process3"/>
    <dgm:cxn modelId="{CC6052BE-EA73-41C0-8E95-187A201424D2}" type="presOf" srcId="{66A714B5-C3AD-493D-B693-BE603F294D37}" destId="{C5E0F89E-CDF4-4B20-9048-7907A73E3517}" srcOrd="0" destOrd="1" presId="urn:microsoft.com/office/officeart/2005/8/layout/process3"/>
    <dgm:cxn modelId="{15F22CD5-8E79-429E-A508-5F1F67BABC5F}" srcId="{8EC56854-B6CB-471A-83BE-B57C9CCA1479}" destId="{96A663A6-82EE-4CBF-BFB0-69A14CDF7327}" srcOrd="2" destOrd="0" parTransId="{2892C8B6-8510-41CA-B86A-5BB7CF0876D2}" sibTransId="{CA705286-F152-470E-9042-63C99AE1D7B3}"/>
    <dgm:cxn modelId="{6E9D27D7-E14A-4327-A6BA-EA793CE6AEFC}" type="presOf" srcId="{73C06DC9-B82F-4132-9D9A-0E21E1068C25}" destId="{1B26177E-C801-454E-BB3A-241F46E8C5C8}" srcOrd="1" destOrd="0" presId="urn:microsoft.com/office/officeart/2005/8/layout/process3"/>
    <dgm:cxn modelId="{3B82A1DB-5AAD-484D-AE55-1A8E100B9876}" type="presOf" srcId="{96A663A6-82EE-4CBF-BFB0-69A14CDF7327}" destId="{8B201289-31D7-40AE-936B-7EB91320204E}" srcOrd="1" destOrd="0" presId="urn:microsoft.com/office/officeart/2005/8/layout/process3"/>
    <dgm:cxn modelId="{A14172DC-BC48-4B66-951C-C44A51551679}" type="presOf" srcId="{AAA9EED5-3C4B-478C-81C6-335794902570}" destId="{99199FED-AD1C-461C-97C4-B12C329A79A3}" srcOrd="1" destOrd="0" presId="urn:microsoft.com/office/officeart/2005/8/layout/process3"/>
    <dgm:cxn modelId="{B57EF2E5-B0FB-4D82-84C7-4233D8404147}" srcId="{96A663A6-82EE-4CBF-BFB0-69A14CDF7327}" destId="{E5EE25DA-6589-4B24-B7FB-5E354F603A0D}" srcOrd="0" destOrd="0" parTransId="{152D648D-6480-4687-ABCC-135EDCF55976}" sibTransId="{D7A423E8-BC80-45C1-B522-879A763C9D36}"/>
    <dgm:cxn modelId="{E43B96E7-5AEB-424C-9B5D-6527DD1935ED}" type="presOf" srcId="{3938BD49-F277-44CB-A0F5-54C51E91DB23}" destId="{143B689A-19F2-4D6C-8D9E-BA79156BEB22}" srcOrd="0" destOrd="0" presId="urn:microsoft.com/office/officeart/2005/8/layout/process3"/>
    <dgm:cxn modelId="{648800E9-F8F6-46B4-A465-65FA84CA2A1C}" srcId="{ACAA9B4D-53AD-4ED0-8472-FD8CE82805F2}" destId="{3938BD49-F277-44CB-A0F5-54C51E91DB23}" srcOrd="0" destOrd="0" parTransId="{E92F929D-6BB5-4DDA-B9A9-111AD202E591}" sibTransId="{3D8C455C-F4C9-4096-9B5C-D20143D42E84}"/>
    <dgm:cxn modelId="{949741EE-D6BC-4FBD-8605-F32B701C64E3}" type="presOf" srcId="{0F8A4C5F-AF49-4199-95B8-E199C3883CAD}" destId="{C0A665EC-72B4-4C2F-8C76-172B913B2C54}" srcOrd="0" destOrd="0" presId="urn:microsoft.com/office/officeart/2005/8/layout/process3"/>
    <dgm:cxn modelId="{C03831F0-F9F8-41FB-AF24-56805D0A9AA4}" type="presOf" srcId="{CA705286-F152-470E-9042-63C99AE1D7B3}" destId="{0F2891B6-78E8-40A1-AE45-22DA30F5169E}" srcOrd="0" destOrd="0" presId="urn:microsoft.com/office/officeart/2005/8/layout/process3"/>
    <dgm:cxn modelId="{A7FE4621-4B99-4287-A0CD-5CD4D19102D7}" type="presParOf" srcId="{DA801F1D-6A9A-4FC3-B078-31F5CD7C87A6}" destId="{06CD5E61-04E5-4A71-8D30-1221743FDF5D}" srcOrd="0" destOrd="0" presId="urn:microsoft.com/office/officeart/2005/8/layout/process3"/>
    <dgm:cxn modelId="{521AA384-56C7-4294-9875-7200881060FD}" type="presParOf" srcId="{06CD5E61-04E5-4A71-8D30-1221743FDF5D}" destId="{9D2C42EB-2F9D-4943-8BD6-9141CF535227}" srcOrd="0" destOrd="0" presId="urn:microsoft.com/office/officeart/2005/8/layout/process3"/>
    <dgm:cxn modelId="{B2E22DE4-C21C-42FA-9B10-3ECD0D17E5FE}" type="presParOf" srcId="{06CD5E61-04E5-4A71-8D30-1221743FDF5D}" destId="{99199FED-AD1C-461C-97C4-B12C329A79A3}" srcOrd="1" destOrd="0" presId="urn:microsoft.com/office/officeart/2005/8/layout/process3"/>
    <dgm:cxn modelId="{1FB961CE-9BCB-470D-8D95-F4F97974A638}" type="presParOf" srcId="{06CD5E61-04E5-4A71-8D30-1221743FDF5D}" destId="{FD164771-F0C9-47A2-96F5-0FD7A032AB48}" srcOrd="2" destOrd="0" presId="urn:microsoft.com/office/officeart/2005/8/layout/process3"/>
    <dgm:cxn modelId="{36AACCC8-1BD4-4C66-B4D6-4E333DF874A4}" type="presParOf" srcId="{DA801F1D-6A9A-4FC3-B078-31F5CD7C87A6}" destId="{7C6B07E9-F28F-4F76-A489-8576DE54A7B9}" srcOrd="1" destOrd="0" presId="urn:microsoft.com/office/officeart/2005/8/layout/process3"/>
    <dgm:cxn modelId="{C981FB48-0FD4-4049-B112-85457729F0D4}" type="presParOf" srcId="{7C6B07E9-F28F-4F76-A489-8576DE54A7B9}" destId="{AD72FAE9-F043-439B-8858-FA6DC3C811CD}" srcOrd="0" destOrd="0" presId="urn:microsoft.com/office/officeart/2005/8/layout/process3"/>
    <dgm:cxn modelId="{B8BA2079-64FC-4919-B339-5564DC11D11D}" type="presParOf" srcId="{DA801F1D-6A9A-4FC3-B078-31F5CD7C87A6}" destId="{FF6B5A53-0E6D-4DB8-97BB-69A7EDF64454}" srcOrd="2" destOrd="0" presId="urn:microsoft.com/office/officeart/2005/8/layout/process3"/>
    <dgm:cxn modelId="{0B17D87B-0FCA-4103-AD84-AE16A4814597}" type="presParOf" srcId="{FF6B5A53-0E6D-4DB8-97BB-69A7EDF64454}" destId="{D889524D-945C-4815-9602-37BC9FF44AD8}" srcOrd="0" destOrd="0" presId="urn:microsoft.com/office/officeart/2005/8/layout/process3"/>
    <dgm:cxn modelId="{FD695E09-41F9-47DD-BC3E-05DF132367A6}" type="presParOf" srcId="{FF6B5A53-0E6D-4DB8-97BB-69A7EDF64454}" destId="{1B26177E-C801-454E-BB3A-241F46E8C5C8}" srcOrd="1" destOrd="0" presId="urn:microsoft.com/office/officeart/2005/8/layout/process3"/>
    <dgm:cxn modelId="{DC8BEBC5-F580-4B63-B05D-ACC612505443}" type="presParOf" srcId="{FF6B5A53-0E6D-4DB8-97BB-69A7EDF64454}" destId="{C5E0F89E-CDF4-4B20-9048-7907A73E3517}" srcOrd="2" destOrd="0" presId="urn:microsoft.com/office/officeart/2005/8/layout/process3"/>
    <dgm:cxn modelId="{C632AD75-C0A1-4224-BC0C-F7458FB3B587}" type="presParOf" srcId="{DA801F1D-6A9A-4FC3-B078-31F5CD7C87A6}" destId="{C0A665EC-72B4-4C2F-8C76-172B913B2C54}" srcOrd="3" destOrd="0" presId="urn:microsoft.com/office/officeart/2005/8/layout/process3"/>
    <dgm:cxn modelId="{60AFCFDC-96AA-4503-B9F0-8FB2ECF6C14B}" type="presParOf" srcId="{C0A665EC-72B4-4C2F-8C76-172B913B2C54}" destId="{DB6401E9-7AAF-429B-B44A-F96FFBDC999B}" srcOrd="0" destOrd="0" presId="urn:microsoft.com/office/officeart/2005/8/layout/process3"/>
    <dgm:cxn modelId="{2F057960-DED8-4DDE-91DB-507884F1369F}" type="presParOf" srcId="{DA801F1D-6A9A-4FC3-B078-31F5CD7C87A6}" destId="{4700C4F7-42A9-4710-BF98-56B43813A5BC}" srcOrd="4" destOrd="0" presId="urn:microsoft.com/office/officeart/2005/8/layout/process3"/>
    <dgm:cxn modelId="{722735CF-4A3F-47AB-ABEF-DAE313E7174C}" type="presParOf" srcId="{4700C4F7-42A9-4710-BF98-56B43813A5BC}" destId="{C1469E4E-2D83-42C8-88FE-D32D30115C2D}" srcOrd="0" destOrd="0" presId="urn:microsoft.com/office/officeart/2005/8/layout/process3"/>
    <dgm:cxn modelId="{AB55C81C-8DC4-4F0C-8201-B0ABA1C6D619}" type="presParOf" srcId="{4700C4F7-42A9-4710-BF98-56B43813A5BC}" destId="{8B201289-31D7-40AE-936B-7EB91320204E}" srcOrd="1" destOrd="0" presId="urn:microsoft.com/office/officeart/2005/8/layout/process3"/>
    <dgm:cxn modelId="{2F1BDC57-53F8-46FF-83BD-EE95811752AC}" type="presParOf" srcId="{4700C4F7-42A9-4710-BF98-56B43813A5BC}" destId="{65C25D4E-9056-4D2E-AE7B-99D505F225A5}" srcOrd="2" destOrd="0" presId="urn:microsoft.com/office/officeart/2005/8/layout/process3"/>
    <dgm:cxn modelId="{D08EEC64-B7C5-4432-8B9F-EB80DC28E6A4}" type="presParOf" srcId="{DA801F1D-6A9A-4FC3-B078-31F5CD7C87A6}" destId="{0F2891B6-78E8-40A1-AE45-22DA30F5169E}" srcOrd="5" destOrd="0" presId="urn:microsoft.com/office/officeart/2005/8/layout/process3"/>
    <dgm:cxn modelId="{D290222F-0841-453A-9855-11BBC990A6CC}" type="presParOf" srcId="{0F2891B6-78E8-40A1-AE45-22DA30F5169E}" destId="{8BBBA5DD-A23C-4176-BF33-39F2005DAE8B}" srcOrd="0" destOrd="0" presId="urn:microsoft.com/office/officeart/2005/8/layout/process3"/>
    <dgm:cxn modelId="{B3EB9629-0968-4E06-AF57-9D9614DB48E2}" type="presParOf" srcId="{DA801F1D-6A9A-4FC3-B078-31F5CD7C87A6}" destId="{06315AA9-377A-4B34-A119-8211240D04CC}" srcOrd="6" destOrd="0" presId="urn:microsoft.com/office/officeart/2005/8/layout/process3"/>
    <dgm:cxn modelId="{60ADE316-4B59-4D0A-A81F-23B6AA3EC072}" type="presParOf" srcId="{06315AA9-377A-4B34-A119-8211240D04CC}" destId="{ABB27F0A-B2E5-40EF-9173-0588BD785E3A}" srcOrd="0" destOrd="0" presId="urn:microsoft.com/office/officeart/2005/8/layout/process3"/>
    <dgm:cxn modelId="{74C1034D-B7EF-4028-83E2-21CAC9966A56}" type="presParOf" srcId="{06315AA9-377A-4B34-A119-8211240D04CC}" destId="{36BAE9F3-0F2D-4C42-A8EE-9D5A86AB9525}" srcOrd="1" destOrd="0" presId="urn:microsoft.com/office/officeart/2005/8/layout/process3"/>
    <dgm:cxn modelId="{CA6B60A9-4006-4EA1-918C-0A57A089B3F4}" type="presParOf" srcId="{06315AA9-377A-4B34-A119-8211240D04CC}" destId="{143B689A-19F2-4D6C-8D9E-BA79156BEB2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C56854-B6CB-471A-83BE-B57C9CCA1479}"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n-US"/>
        </a:p>
      </dgm:t>
    </dgm:pt>
    <dgm:pt modelId="{AAA9EED5-3C4B-478C-81C6-335794902570}">
      <dgm:prSet phldrT="[Text]"/>
      <dgm:spPr/>
      <dgm:t>
        <a:bodyPr/>
        <a:lstStyle/>
        <a:p>
          <a:r>
            <a:rPr lang="en-US"/>
            <a:t>First responder stops activities and provides treatment</a:t>
          </a:r>
        </a:p>
      </dgm:t>
    </dgm:pt>
    <dgm:pt modelId="{BFEB4CF0-4098-4608-B5F4-C2D018C0B7D7}" type="parTrans" cxnId="{6A4BCB4B-EFD1-4890-9AEC-00D0E2F4924D}">
      <dgm:prSet/>
      <dgm:spPr/>
      <dgm:t>
        <a:bodyPr/>
        <a:lstStyle/>
        <a:p>
          <a:endParaRPr lang="en-US"/>
        </a:p>
      </dgm:t>
    </dgm:pt>
    <dgm:pt modelId="{3F6EC3D9-A79C-452E-8B6A-2641139982DE}" type="sibTrans" cxnId="{6A4BCB4B-EFD1-4890-9AEC-00D0E2F4924D}">
      <dgm:prSet/>
      <dgm:spPr/>
      <dgm:t>
        <a:bodyPr/>
        <a:lstStyle/>
        <a:p>
          <a:endParaRPr lang="en-US"/>
        </a:p>
      </dgm:t>
    </dgm:pt>
    <dgm:pt modelId="{73C06DC9-B82F-4132-9D9A-0E21E1068C25}">
      <dgm:prSet phldrT="[Text]"/>
      <dgm:spPr/>
      <dgm:t>
        <a:bodyPr/>
        <a:lstStyle/>
        <a:p>
          <a:r>
            <a:rPr lang="en-US"/>
            <a:t>First responder designates individual to provide notice of treatment</a:t>
          </a:r>
        </a:p>
      </dgm:t>
    </dgm:pt>
    <dgm:pt modelId="{87FE59BC-D62E-4F44-9412-DC382485D7C9}" type="parTrans" cxnId="{29200852-8E78-4D22-82CD-0951E27788CC}">
      <dgm:prSet/>
      <dgm:spPr/>
      <dgm:t>
        <a:bodyPr/>
        <a:lstStyle/>
        <a:p>
          <a:endParaRPr lang="en-US"/>
        </a:p>
      </dgm:t>
    </dgm:pt>
    <dgm:pt modelId="{0F8A4C5F-AF49-4199-95B8-E199C3883CAD}" type="sibTrans" cxnId="{29200852-8E78-4D22-82CD-0951E27788CC}">
      <dgm:prSet/>
      <dgm:spPr/>
      <dgm:t>
        <a:bodyPr/>
        <a:lstStyle/>
        <a:p>
          <a:endParaRPr lang="en-US"/>
        </a:p>
      </dgm:t>
    </dgm:pt>
    <dgm:pt modelId="{96A663A6-82EE-4CBF-BFB0-69A14CDF7327}">
      <dgm:prSet phldrT="[Text]"/>
      <dgm:spPr/>
      <dgm:t>
        <a:bodyPr/>
        <a:lstStyle/>
        <a:p>
          <a:r>
            <a:rPr lang="en-US"/>
            <a:t>First responder designates individual to obtain FA Kit and AED</a:t>
          </a:r>
        </a:p>
      </dgm:t>
    </dgm:pt>
    <dgm:pt modelId="{2892C8B6-8510-41CA-B86A-5BB7CF0876D2}" type="parTrans" cxnId="{15F22CD5-8E79-429E-A508-5F1F67BABC5F}">
      <dgm:prSet/>
      <dgm:spPr/>
      <dgm:t>
        <a:bodyPr/>
        <a:lstStyle/>
        <a:p>
          <a:endParaRPr lang="en-US"/>
        </a:p>
      </dgm:t>
    </dgm:pt>
    <dgm:pt modelId="{CA705286-F152-470E-9042-63C99AE1D7B3}" type="sibTrans" cxnId="{15F22CD5-8E79-429E-A508-5F1F67BABC5F}">
      <dgm:prSet/>
      <dgm:spPr/>
      <dgm:t>
        <a:bodyPr/>
        <a:lstStyle/>
        <a:p>
          <a:endParaRPr lang="en-US"/>
        </a:p>
      </dgm:t>
    </dgm:pt>
    <dgm:pt modelId="{405466CB-ABA1-4A07-B29E-856EC1F5E068}">
      <dgm:prSet phldrT="[Text]"/>
      <dgm:spPr/>
      <dgm:t>
        <a:bodyPr/>
        <a:lstStyle/>
        <a:p>
          <a:r>
            <a:rPr lang="en-US"/>
            <a:t>Indoor facilities – notify Manager on Duty</a:t>
          </a:r>
        </a:p>
      </dgm:t>
    </dgm:pt>
    <dgm:pt modelId="{49B750F8-B0D7-48AF-A14B-B999A50DBDCA}" type="parTrans" cxnId="{861C3E62-C023-41BE-B07F-46D774AE578F}">
      <dgm:prSet/>
      <dgm:spPr/>
      <dgm:t>
        <a:bodyPr/>
        <a:lstStyle/>
        <a:p>
          <a:endParaRPr lang="en-US"/>
        </a:p>
      </dgm:t>
    </dgm:pt>
    <dgm:pt modelId="{BDF4E424-3593-42EB-B590-EC7159C6D2C8}" type="sibTrans" cxnId="{861C3E62-C023-41BE-B07F-46D774AE578F}">
      <dgm:prSet/>
      <dgm:spPr/>
      <dgm:t>
        <a:bodyPr/>
        <a:lstStyle/>
        <a:p>
          <a:endParaRPr lang="en-US"/>
        </a:p>
      </dgm:t>
    </dgm:pt>
    <dgm:pt modelId="{66A714B5-C3AD-493D-B693-BE603F294D37}">
      <dgm:prSet phldrT="[Text]"/>
      <dgm:spPr/>
      <dgm:t>
        <a:bodyPr/>
        <a:lstStyle/>
        <a:p>
          <a:r>
            <a:rPr lang="en-US"/>
            <a:t>West Campus – notify field supervisor</a:t>
          </a:r>
        </a:p>
      </dgm:t>
    </dgm:pt>
    <dgm:pt modelId="{DFF73519-315E-42C3-B16A-58A931A56267}" type="parTrans" cxnId="{60AAF242-1B6E-4F6C-B4A0-1D4CA0BB0604}">
      <dgm:prSet/>
      <dgm:spPr/>
      <dgm:t>
        <a:bodyPr/>
        <a:lstStyle/>
        <a:p>
          <a:endParaRPr lang="en-US"/>
        </a:p>
      </dgm:t>
    </dgm:pt>
    <dgm:pt modelId="{F445D50B-7024-4EBA-B34D-1D36A9E5D0FB}" type="sibTrans" cxnId="{60AAF242-1B6E-4F6C-B4A0-1D4CA0BB0604}">
      <dgm:prSet/>
      <dgm:spPr/>
      <dgm:t>
        <a:bodyPr/>
        <a:lstStyle/>
        <a:p>
          <a:endParaRPr lang="en-US"/>
        </a:p>
      </dgm:t>
    </dgm:pt>
    <dgm:pt modelId="{E5EE25DA-6589-4B24-B7FB-5E354F603A0D}">
      <dgm:prSet phldrT="[Text]"/>
      <dgm:spPr/>
      <dgm:t>
        <a:bodyPr/>
        <a:lstStyle/>
        <a:p>
          <a:r>
            <a:rPr lang="en-US"/>
            <a:t>Ask patient if they would like EMS to be called</a:t>
          </a:r>
        </a:p>
      </dgm:t>
    </dgm:pt>
    <dgm:pt modelId="{152D648D-6480-4687-ABCC-135EDCF55976}" type="parTrans" cxnId="{B57EF2E5-B0FB-4D82-84C7-4233D8404147}">
      <dgm:prSet/>
      <dgm:spPr/>
      <dgm:t>
        <a:bodyPr/>
        <a:lstStyle/>
        <a:p>
          <a:endParaRPr lang="en-US"/>
        </a:p>
      </dgm:t>
    </dgm:pt>
    <dgm:pt modelId="{D7A423E8-BC80-45C1-B522-879A763C9D36}" type="sibTrans" cxnId="{B57EF2E5-B0FB-4D82-84C7-4233D8404147}">
      <dgm:prSet/>
      <dgm:spPr/>
      <dgm:t>
        <a:bodyPr/>
        <a:lstStyle/>
        <a:p>
          <a:endParaRPr lang="en-US"/>
        </a:p>
      </dgm:t>
    </dgm:pt>
    <dgm:pt modelId="{ACAA9B4D-53AD-4ED0-8472-FD8CE82805F2}">
      <dgm:prSet phldrT="[Text]"/>
      <dgm:spPr/>
      <dgm:t>
        <a:bodyPr/>
        <a:lstStyle/>
        <a:p>
          <a:r>
            <a:rPr lang="en-US"/>
            <a:t>Post-Incident</a:t>
          </a:r>
        </a:p>
      </dgm:t>
    </dgm:pt>
    <dgm:pt modelId="{4D0946CE-D798-4A1A-AAF9-ABA4F376FB80}" type="parTrans" cxnId="{A9273257-9D2E-4B2A-AB69-57A0ABBF7710}">
      <dgm:prSet/>
      <dgm:spPr/>
      <dgm:t>
        <a:bodyPr/>
        <a:lstStyle/>
        <a:p>
          <a:endParaRPr lang="en-US"/>
        </a:p>
      </dgm:t>
    </dgm:pt>
    <dgm:pt modelId="{133ED42F-831F-46B0-B14A-680C43423481}" type="sibTrans" cxnId="{A9273257-9D2E-4B2A-AB69-57A0ABBF7710}">
      <dgm:prSet/>
      <dgm:spPr/>
      <dgm:t>
        <a:bodyPr/>
        <a:lstStyle/>
        <a:p>
          <a:endParaRPr lang="en-US"/>
        </a:p>
      </dgm:t>
    </dgm:pt>
    <dgm:pt modelId="{3938BD49-F277-44CB-A0F5-54C51E91DB23}">
      <dgm:prSet phldrT="[Text]"/>
      <dgm:spPr/>
      <dgm:t>
        <a:bodyPr/>
        <a:lstStyle/>
        <a:p>
          <a:r>
            <a:rPr lang="en-US"/>
            <a:t>Complete Accident/Incident report</a:t>
          </a:r>
        </a:p>
      </dgm:t>
    </dgm:pt>
    <dgm:pt modelId="{E92F929D-6BB5-4DDA-B9A9-111AD202E591}" type="parTrans" cxnId="{648800E9-F8F6-46B4-A465-65FA84CA2A1C}">
      <dgm:prSet/>
      <dgm:spPr/>
      <dgm:t>
        <a:bodyPr/>
        <a:lstStyle/>
        <a:p>
          <a:endParaRPr lang="en-US"/>
        </a:p>
      </dgm:t>
    </dgm:pt>
    <dgm:pt modelId="{3D8C455C-F4C9-4096-9B5C-D20143D42E84}" type="sibTrans" cxnId="{648800E9-F8F6-46B4-A465-65FA84CA2A1C}">
      <dgm:prSet/>
      <dgm:spPr/>
      <dgm:t>
        <a:bodyPr/>
        <a:lstStyle/>
        <a:p>
          <a:endParaRPr lang="en-US"/>
        </a:p>
      </dgm:t>
    </dgm:pt>
    <dgm:pt modelId="{C15739D2-D166-4BC0-9390-D84D59074CF0}">
      <dgm:prSet phldrT="[Text]"/>
      <dgm:spPr/>
      <dgm:t>
        <a:bodyPr/>
        <a:lstStyle/>
        <a:p>
          <a:r>
            <a:rPr lang="en-US"/>
            <a:t>Call Competitive Sports administrator if you feel necessary</a:t>
          </a:r>
        </a:p>
      </dgm:t>
    </dgm:pt>
    <dgm:pt modelId="{42D96202-A592-4880-BF20-3CBF37888BA1}" type="parTrans" cxnId="{AF193596-182E-4497-8D38-CA7758C72E76}">
      <dgm:prSet/>
      <dgm:spPr/>
      <dgm:t>
        <a:bodyPr/>
        <a:lstStyle/>
        <a:p>
          <a:endParaRPr lang="en-US"/>
        </a:p>
      </dgm:t>
    </dgm:pt>
    <dgm:pt modelId="{A3021ABA-49BD-4342-B390-49927126C255}" type="sibTrans" cxnId="{AF193596-182E-4497-8D38-CA7758C72E76}">
      <dgm:prSet/>
      <dgm:spPr/>
      <dgm:t>
        <a:bodyPr/>
        <a:lstStyle/>
        <a:p>
          <a:endParaRPr lang="en-US"/>
        </a:p>
      </dgm:t>
    </dgm:pt>
    <dgm:pt modelId="{9BC7ED72-E5D3-4B75-8AB7-CC0EE4BF56C9}">
      <dgm:prSet phldrT="[Text]"/>
      <dgm:spPr/>
      <dgm:t>
        <a:bodyPr/>
        <a:lstStyle/>
        <a:p>
          <a:r>
            <a:rPr lang="en-US"/>
            <a:t>AT will take over care when present</a:t>
          </a:r>
        </a:p>
      </dgm:t>
    </dgm:pt>
    <dgm:pt modelId="{F430D3F0-AAA5-4319-998B-6800E89F7C89}" type="parTrans" cxnId="{B4550FBF-A9D9-443F-8518-6E7E1FB3DE87}">
      <dgm:prSet/>
      <dgm:spPr/>
      <dgm:t>
        <a:bodyPr/>
        <a:lstStyle/>
        <a:p>
          <a:endParaRPr lang="en-US"/>
        </a:p>
      </dgm:t>
    </dgm:pt>
    <dgm:pt modelId="{E929D5B6-65F0-4C0D-8971-2CD1CC05A9F6}" type="sibTrans" cxnId="{B4550FBF-A9D9-443F-8518-6E7E1FB3DE87}">
      <dgm:prSet/>
      <dgm:spPr/>
      <dgm:t>
        <a:bodyPr/>
        <a:lstStyle/>
        <a:p>
          <a:endParaRPr lang="en-US"/>
        </a:p>
      </dgm:t>
    </dgm:pt>
    <dgm:pt modelId="{AA763349-1FB7-4040-9E68-71C964528C06}">
      <dgm:prSet phldrT="[Text]"/>
      <dgm:spPr/>
      <dgm:t>
        <a:bodyPr/>
        <a:lstStyle/>
        <a:p>
          <a:r>
            <a:rPr lang="en-US"/>
            <a:t>Monitor patient</a:t>
          </a:r>
        </a:p>
      </dgm:t>
    </dgm:pt>
    <dgm:pt modelId="{9FC36348-689F-465F-BAAD-C4E1CB78A801}" type="parTrans" cxnId="{8C2596B2-6C89-4786-9D5F-F883CEB3D0DF}">
      <dgm:prSet/>
      <dgm:spPr/>
      <dgm:t>
        <a:bodyPr/>
        <a:lstStyle/>
        <a:p>
          <a:endParaRPr lang="en-US"/>
        </a:p>
      </dgm:t>
    </dgm:pt>
    <dgm:pt modelId="{8CEC1E12-F5E9-416D-BD92-219E0B8AAC20}" type="sibTrans" cxnId="{8C2596B2-6C89-4786-9D5F-F883CEB3D0DF}">
      <dgm:prSet/>
      <dgm:spPr/>
      <dgm:t>
        <a:bodyPr/>
        <a:lstStyle/>
        <a:p>
          <a:endParaRPr lang="en-US"/>
        </a:p>
      </dgm:t>
    </dgm:pt>
    <dgm:pt modelId="{EDC7C5E4-B817-473C-8702-B89E2DD010FB}">
      <dgm:prSet phldrT="[Text]"/>
      <dgm:spPr/>
      <dgm:t>
        <a:bodyPr/>
        <a:lstStyle/>
        <a:p>
          <a:r>
            <a:rPr lang="en-US"/>
            <a:t>Refer to “Life-Threatening” procedure if condition deteriorate</a:t>
          </a:r>
        </a:p>
      </dgm:t>
    </dgm:pt>
    <dgm:pt modelId="{9562144C-41CC-4E14-BA56-7299D32A6A0D}" type="parTrans" cxnId="{15A5996E-4994-4772-B1DA-7310B417E913}">
      <dgm:prSet/>
      <dgm:spPr/>
      <dgm:t>
        <a:bodyPr/>
        <a:lstStyle/>
        <a:p>
          <a:endParaRPr lang="en-US"/>
        </a:p>
      </dgm:t>
    </dgm:pt>
    <dgm:pt modelId="{A9BEFAF5-BFF9-490E-95CB-71493E1AAE00}" type="sibTrans" cxnId="{15A5996E-4994-4772-B1DA-7310B417E913}">
      <dgm:prSet/>
      <dgm:spPr/>
      <dgm:t>
        <a:bodyPr/>
        <a:lstStyle/>
        <a:p>
          <a:endParaRPr lang="en-US"/>
        </a:p>
      </dgm:t>
    </dgm:pt>
    <dgm:pt modelId="{93877D4B-021C-4C71-A621-03B884A570EF}">
      <dgm:prSet custT="1"/>
      <dgm:spPr/>
      <dgm:t>
        <a:bodyPr/>
        <a:lstStyle/>
        <a:p>
          <a:endParaRPr lang="en-US" sz="2000" b="1"/>
        </a:p>
      </dgm:t>
    </dgm:pt>
    <dgm:pt modelId="{8A9157DD-9D12-4253-9116-A666F6F354E0}" type="parTrans" cxnId="{34C518C4-9E8D-46B6-9558-3DDBF92B06E3}">
      <dgm:prSet/>
      <dgm:spPr/>
      <dgm:t>
        <a:bodyPr/>
        <a:lstStyle/>
        <a:p>
          <a:endParaRPr lang="en-US"/>
        </a:p>
      </dgm:t>
    </dgm:pt>
    <dgm:pt modelId="{CB9F8254-C326-4DF4-9E4B-9A81FB06F75F}" type="sibTrans" cxnId="{34C518C4-9E8D-46B6-9558-3DDBF92B06E3}">
      <dgm:prSet/>
      <dgm:spPr/>
      <dgm:t>
        <a:bodyPr/>
        <a:lstStyle/>
        <a:p>
          <a:endParaRPr lang="en-US"/>
        </a:p>
      </dgm:t>
    </dgm:pt>
    <dgm:pt modelId="{DA801F1D-6A9A-4FC3-B078-31F5CD7C87A6}" type="pres">
      <dgm:prSet presAssocID="{8EC56854-B6CB-471A-83BE-B57C9CCA1479}" presName="linearFlow" presStyleCnt="0">
        <dgm:presLayoutVars>
          <dgm:dir/>
          <dgm:animLvl val="lvl"/>
          <dgm:resizeHandles val="exact"/>
        </dgm:presLayoutVars>
      </dgm:prSet>
      <dgm:spPr/>
    </dgm:pt>
    <dgm:pt modelId="{06CD5E61-04E5-4A71-8D30-1221743FDF5D}" type="pres">
      <dgm:prSet presAssocID="{AAA9EED5-3C4B-478C-81C6-335794902570}" presName="composite" presStyleCnt="0"/>
      <dgm:spPr/>
    </dgm:pt>
    <dgm:pt modelId="{9D2C42EB-2F9D-4943-8BD6-9141CF535227}" type="pres">
      <dgm:prSet presAssocID="{AAA9EED5-3C4B-478C-81C6-335794902570}" presName="parTx" presStyleLbl="node1" presStyleIdx="0" presStyleCnt="4">
        <dgm:presLayoutVars>
          <dgm:chMax val="0"/>
          <dgm:chPref val="0"/>
          <dgm:bulletEnabled val="1"/>
        </dgm:presLayoutVars>
      </dgm:prSet>
      <dgm:spPr/>
    </dgm:pt>
    <dgm:pt modelId="{99199FED-AD1C-461C-97C4-B12C329A79A3}" type="pres">
      <dgm:prSet presAssocID="{AAA9EED5-3C4B-478C-81C6-335794902570}" presName="parSh" presStyleLbl="node1" presStyleIdx="0" presStyleCnt="4"/>
      <dgm:spPr/>
    </dgm:pt>
    <dgm:pt modelId="{FD164771-F0C9-47A2-96F5-0FD7A032AB48}" type="pres">
      <dgm:prSet presAssocID="{AAA9EED5-3C4B-478C-81C6-335794902570}" presName="desTx" presStyleLbl="fgAcc1" presStyleIdx="0" presStyleCnt="4">
        <dgm:presLayoutVars>
          <dgm:bulletEnabled val="1"/>
        </dgm:presLayoutVars>
      </dgm:prSet>
      <dgm:spPr/>
    </dgm:pt>
    <dgm:pt modelId="{7C6B07E9-F28F-4F76-A489-8576DE54A7B9}" type="pres">
      <dgm:prSet presAssocID="{3F6EC3D9-A79C-452E-8B6A-2641139982DE}" presName="sibTrans" presStyleLbl="sibTrans2D1" presStyleIdx="0" presStyleCnt="3"/>
      <dgm:spPr/>
    </dgm:pt>
    <dgm:pt modelId="{AD72FAE9-F043-439B-8858-FA6DC3C811CD}" type="pres">
      <dgm:prSet presAssocID="{3F6EC3D9-A79C-452E-8B6A-2641139982DE}" presName="connTx" presStyleLbl="sibTrans2D1" presStyleIdx="0" presStyleCnt="3"/>
      <dgm:spPr/>
    </dgm:pt>
    <dgm:pt modelId="{FF6B5A53-0E6D-4DB8-97BB-69A7EDF64454}" type="pres">
      <dgm:prSet presAssocID="{73C06DC9-B82F-4132-9D9A-0E21E1068C25}" presName="composite" presStyleCnt="0"/>
      <dgm:spPr/>
    </dgm:pt>
    <dgm:pt modelId="{D889524D-945C-4815-9602-37BC9FF44AD8}" type="pres">
      <dgm:prSet presAssocID="{73C06DC9-B82F-4132-9D9A-0E21E1068C25}" presName="parTx" presStyleLbl="node1" presStyleIdx="0" presStyleCnt="4">
        <dgm:presLayoutVars>
          <dgm:chMax val="0"/>
          <dgm:chPref val="0"/>
          <dgm:bulletEnabled val="1"/>
        </dgm:presLayoutVars>
      </dgm:prSet>
      <dgm:spPr/>
    </dgm:pt>
    <dgm:pt modelId="{1B26177E-C801-454E-BB3A-241F46E8C5C8}" type="pres">
      <dgm:prSet presAssocID="{73C06DC9-B82F-4132-9D9A-0E21E1068C25}" presName="parSh" presStyleLbl="node1" presStyleIdx="1" presStyleCnt="4"/>
      <dgm:spPr/>
    </dgm:pt>
    <dgm:pt modelId="{C5E0F89E-CDF4-4B20-9048-7907A73E3517}" type="pres">
      <dgm:prSet presAssocID="{73C06DC9-B82F-4132-9D9A-0E21E1068C25}" presName="desTx" presStyleLbl="fgAcc1" presStyleIdx="1" presStyleCnt="4">
        <dgm:presLayoutVars>
          <dgm:bulletEnabled val="1"/>
        </dgm:presLayoutVars>
      </dgm:prSet>
      <dgm:spPr/>
    </dgm:pt>
    <dgm:pt modelId="{C0A665EC-72B4-4C2F-8C76-172B913B2C54}" type="pres">
      <dgm:prSet presAssocID="{0F8A4C5F-AF49-4199-95B8-E199C3883CAD}" presName="sibTrans" presStyleLbl="sibTrans2D1" presStyleIdx="1" presStyleCnt="3"/>
      <dgm:spPr/>
    </dgm:pt>
    <dgm:pt modelId="{DB6401E9-7AAF-429B-B44A-F96FFBDC999B}" type="pres">
      <dgm:prSet presAssocID="{0F8A4C5F-AF49-4199-95B8-E199C3883CAD}" presName="connTx" presStyleLbl="sibTrans2D1" presStyleIdx="1" presStyleCnt="3"/>
      <dgm:spPr/>
    </dgm:pt>
    <dgm:pt modelId="{4700C4F7-42A9-4710-BF98-56B43813A5BC}" type="pres">
      <dgm:prSet presAssocID="{96A663A6-82EE-4CBF-BFB0-69A14CDF7327}" presName="composite" presStyleCnt="0"/>
      <dgm:spPr/>
    </dgm:pt>
    <dgm:pt modelId="{C1469E4E-2D83-42C8-88FE-D32D30115C2D}" type="pres">
      <dgm:prSet presAssocID="{96A663A6-82EE-4CBF-BFB0-69A14CDF7327}" presName="parTx" presStyleLbl="node1" presStyleIdx="1" presStyleCnt="4">
        <dgm:presLayoutVars>
          <dgm:chMax val="0"/>
          <dgm:chPref val="0"/>
          <dgm:bulletEnabled val="1"/>
        </dgm:presLayoutVars>
      </dgm:prSet>
      <dgm:spPr/>
    </dgm:pt>
    <dgm:pt modelId="{8B201289-31D7-40AE-936B-7EB91320204E}" type="pres">
      <dgm:prSet presAssocID="{96A663A6-82EE-4CBF-BFB0-69A14CDF7327}" presName="parSh" presStyleLbl="node1" presStyleIdx="2" presStyleCnt="4"/>
      <dgm:spPr/>
    </dgm:pt>
    <dgm:pt modelId="{65C25D4E-9056-4D2E-AE7B-99D505F225A5}" type="pres">
      <dgm:prSet presAssocID="{96A663A6-82EE-4CBF-BFB0-69A14CDF7327}" presName="desTx" presStyleLbl="fgAcc1" presStyleIdx="2" presStyleCnt="4">
        <dgm:presLayoutVars>
          <dgm:bulletEnabled val="1"/>
        </dgm:presLayoutVars>
      </dgm:prSet>
      <dgm:spPr/>
    </dgm:pt>
    <dgm:pt modelId="{0F2891B6-78E8-40A1-AE45-22DA30F5169E}" type="pres">
      <dgm:prSet presAssocID="{CA705286-F152-470E-9042-63C99AE1D7B3}" presName="sibTrans" presStyleLbl="sibTrans2D1" presStyleIdx="2" presStyleCnt="3"/>
      <dgm:spPr/>
    </dgm:pt>
    <dgm:pt modelId="{8BBBA5DD-A23C-4176-BF33-39F2005DAE8B}" type="pres">
      <dgm:prSet presAssocID="{CA705286-F152-470E-9042-63C99AE1D7B3}" presName="connTx" presStyleLbl="sibTrans2D1" presStyleIdx="2" presStyleCnt="3"/>
      <dgm:spPr/>
    </dgm:pt>
    <dgm:pt modelId="{06315AA9-377A-4B34-A119-8211240D04CC}" type="pres">
      <dgm:prSet presAssocID="{ACAA9B4D-53AD-4ED0-8472-FD8CE82805F2}" presName="composite" presStyleCnt="0"/>
      <dgm:spPr/>
    </dgm:pt>
    <dgm:pt modelId="{ABB27F0A-B2E5-40EF-9173-0588BD785E3A}" type="pres">
      <dgm:prSet presAssocID="{ACAA9B4D-53AD-4ED0-8472-FD8CE82805F2}" presName="parTx" presStyleLbl="node1" presStyleIdx="2" presStyleCnt="4">
        <dgm:presLayoutVars>
          <dgm:chMax val="0"/>
          <dgm:chPref val="0"/>
          <dgm:bulletEnabled val="1"/>
        </dgm:presLayoutVars>
      </dgm:prSet>
      <dgm:spPr/>
    </dgm:pt>
    <dgm:pt modelId="{36BAE9F3-0F2D-4C42-A8EE-9D5A86AB9525}" type="pres">
      <dgm:prSet presAssocID="{ACAA9B4D-53AD-4ED0-8472-FD8CE82805F2}" presName="parSh" presStyleLbl="node1" presStyleIdx="3" presStyleCnt="4"/>
      <dgm:spPr/>
    </dgm:pt>
    <dgm:pt modelId="{143B689A-19F2-4D6C-8D9E-BA79156BEB22}" type="pres">
      <dgm:prSet presAssocID="{ACAA9B4D-53AD-4ED0-8472-FD8CE82805F2}" presName="desTx" presStyleLbl="fgAcc1" presStyleIdx="3" presStyleCnt="4">
        <dgm:presLayoutVars>
          <dgm:bulletEnabled val="1"/>
        </dgm:presLayoutVars>
      </dgm:prSet>
      <dgm:spPr/>
    </dgm:pt>
  </dgm:ptLst>
  <dgm:cxnLst>
    <dgm:cxn modelId="{6C20EA0F-C69D-4D6A-9E19-10CF5E145439}" type="presOf" srcId="{ACAA9B4D-53AD-4ED0-8472-FD8CE82805F2}" destId="{ABB27F0A-B2E5-40EF-9173-0588BD785E3A}" srcOrd="0" destOrd="0" presId="urn:microsoft.com/office/officeart/2005/8/layout/process3"/>
    <dgm:cxn modelId="{CFBBE010-A19F-4515-94BC-9926E07D9A36}" type="presOf" srcId="{405466CB-ABA1-4A07-B29E-856EC1F5E068}" destId="{C5E0F89E-CDF4-4B20-9048-7907A73E3517}" srcOrd="0" destOrd="0" presId="urn:microsoft.com/office/officeart/2005/8/layout/process3"/>
    <dgm:cxn modelId="{E9DA9112-D5E2-4509-9A3A-5E6972403155}" type="presOf" srcId="{ACAA9B4D-53AD-4ED0-8472-FD8CE82805F2}" destId="{36BAE9F3-0F2D-4C42-A8EE-9D5A86AB9525}" srcOrd="1" destOrd="0" presId="urn:microsoft.com/office/officeart/2005/8/layout/process3"/>
    <dgm:cxn modelId="{01625B16-11C2-4C35-B92F-CF412BDB989B}" type="presOf" srcId="{96A663A6-82EE-4CBF-BFB0-69A14CDF7327}" destId="{C1469E4E-2D83-42C8-88FE-D32D30115C2D}" srcOrd="0" destOrd="0" presId="urn:microsoft.com/office/officeart/2005/8/layout/process3"/>
    <dgm:cxn modelId="{CFCB6A34-8B45-4D2B-887C-1368F2A4AA2C}" type="presOf" srcId="{3F6EC3D9-A79C-452E-8B6A-2641139982DE}" destId="{AD72FAE9-F043-439B-8858-FA6DC3C811CD}" srcOrd="1" destOrd="0" presId="urn:microsoft.com/office/officeart/2005/8/layout/process3"/>
    <dgm:cxn modelId="{E93EEE3E-E496-4002-BB57-0BC1B7CA54A9}" type="presOf" srcId="{93877D4B-021C-4C71-A621-03B884A570EF}" destId="{FD164771-F0C9-47A2-96F5-0FD7A032AB48}" srcOrd="0" destOrd="0" presId="urn:microsoft.com/office/officeart/2005/8/layout/process3"/>
    <dgm:cxn modelId="{F46D135C-B2E2-4CA5-B227-DF65F870DF51}" type="presOf" srcId="{EDC7C5E4-B817-473C-8702-B89E2DD010FB}" destId="{65C25D4E-9056-4D2E-AE7B-99D505F225A5}" srcOrd="0" destOrd="2" presId="urn:microsoft.com/office/officeart/2005/8/layout/process3"/>
    <dgm:cxn modelId="{861C3E62-C023-41BE-B07F-46D774AE578F}" srcId="{73C06DC9-B82F-4132-9D9A-0E21E1068C25}" destId="{405466CB-ABA1-4A07-B29E-856EC1F5E068}" srcOrd="0" destOrd="0" parTransId="{49B750F8-B0D7-48AF-A14B-B999A50DBDCA}" sibTransId="{BDF4E424-3593-42EB-B590-EC7159C6D2C8}"/>
    <dgm:cxn modelId="{60AAF242-1B6E-4F6C-B4A0-1D4CA0BB0604}" srcId="{73C06DC9-B82F-4132-9D9A-0E21E1068C25}" destId="{66A714B5-C3AD-493D-B693-BE603F294D37}" srcOrd="1" destOrd="0" parTransId="{DFF73519-315E-42C3-B16A-58A931A56267}" sibTransId="{F445D50B-7024-4EBA-B34D-1D36A9E5D0FB}"/>
    <dgm:cxn modelId="{7FE9F749-7803-427D-A1C3-6C2924AD8548}" type="presOf" srcId="{0F8A4C5F-AF49-4199-95B8-E199C3883CAD}" destId="{DB6401E9-7AAF-429B-B44A-F96FFBDC999B}" srcOrd="1" destOrd="0" presId="urn:microsoft.com/office/officeart/2005/8/layout/process3"/>
    <dgm:cxn modelId="{6A4BCB4B-EFD1-4890-9AEC-00D0E2F4924D}" srcId="{8EC56854-B6CB-471A-83BE-B57C9CCA1479}" destId="{AAA9EED5-3C4B-478C-81C6-335794902570}" srcOrd="0" destOrd="0" parTransId="{BFEB4CF0-4098-4608-B5F4-C2D018C0B7D7}" sibTransId="{3F6EC3D9-A79C-452E-8B6A-2641139982DE}"/>
    <dgm:cxn modelId="{15A5996E-4994-4772-B1DA-7310B417E913}" srcId="{96A663A6-82EE-4CBF-BFB0-69A14CDF7327}" destId="{EDC7C5E4-B817-473C-8702-B89E2DD010FB}" srcOrd="2" destOrd="0" parTransId="{9562144C-41CC-4E14-BA56-7299D32A6A0D}" sibTransId="{A9BEFAF5-BFF9-490E-95CB-71493E1AAE00}"/>
    <dgm:cxn modelId="{29200852-8E78-4D22-82CD-0951E27788CC}" srcId="{8EC56854-B6CB-471A-83BE-B57C9CCA1479}" destId="{73C06DC9-B82F-4132-9D9A-0E21E1068C25}" srcOrd="1" destOrd="0" parTransId="{87FE59BC-D62E-4F44-9412-DC382485D7C9}" sibTransId="{0F8A4C5F-AF49-4199-95B8-E199C3883CAD}"/>
    <dgm:cxn modelId="{A9273257-9D2E-4B2A-AB69-57A0ABBF7710}" srcId="{8EC56854-B6CB-471A-83BE-B57C9CCA1479}" destId="{ACAA9B4D-53AD-4ED0-8472-FD8CE82805F2}" srcOrd="3" destOrd="0" parTransId="{4D0946CE-D798-4A1A-AAF9-ABA4F376FB80}" sibTransId="{133ED42F-831F-46B0-B14A-680C43423481}"/>
    <dgm:cxn modelId="{CA118479-4227-465D-B2F3-6C0E3500A94D}" type="presOf" srcId="{3F6EC3D9-A79C-452E-8B6A-2641139982DE}" destId="{7C6B07E9-F28F-4F76-A489-8576DE54A7B9}" srcOrd="0" destOrd="0" presId="urn:microsoft.com/office/officeart/2005/8/layout/process3"/>
    <dgm:cxn modelId="{2856118F-1557-42DD-B7A6-92DEB9C5AD6B}" type="presOf" srcId="{73C06DC9-B82F-4132-9D9A-0E21E1068C25}" destId="{D889524D-945C-4815-9602-37BC9FF44AD8}" srcOrd="0" destOrd="0" presId="urn:microsoft.com/office/officeart/2005/8/layout/process3"/>
    <dgm:cxn modelId="{AF193596-182E-4497-8D38-CA7758C72E76}" srcId="{ACAA9B4D-53AD-4ED0-8472-FD8CE82805F2}" destId="{C15739D2-D166-4BC0-9390-D84D59074CF0}" srcOrd="1" destOrd="0" parTransId="{42D96202-A592-4880-BF20-3CBF37888BA1}" sibTransId="{A3021ABA-49BD-4342-B390-49927126C255}"/>
    <dgm:cxn modelId="{04DAA49D-2B96-42DD-93EB-CDCA66287FA5}" type="presOf" srcId="{AAA9EED5-3C4B-478C-81C6-335794902570}" destId="{9D2C42EB-2F9D-4943-8BD6-9141CF535227}" srcOrd="0" destOrd="0" presId="urn:microsoft.com/office/officeart/2005/8/layout/process3"/>
    <dgm:cxn modelId="{53F90FA9-EB2A-4FD4-9AF2-590891459BDD}" type="presOf" srcId="{C15739D2-D166-4BC0-9390-D84D59074CF0}" destId="{143B689A-19F2-4D6C-8D9E-BA79156BEB22}" srcOrd="0" destOrd="1" presId="urn:microsoft.com/office/officeart/2005/8/layout/process3"/>
    <dgm:cxn modelId="{8C2596B2-6C89-4786-9D5F-F883CEB3D0DF}" srcId="{96A663A6-82EE-4CBF-BFB0-69A14CDF7327}" destId="{AA763349-1FB7-4040-9E68-71C964528C06}" srcOrd="1" destOrd="0" parTransId="{9FC36348-689F-465F-BAAD-C4E1CB78A801}" sibTransId="{8CEC1E12-F5E9-416D-BD92-219E0B8AAC20}"/>
    <dgm:cxn modelId="{287104B3-45C0-4061-9267-C8EB1E32ED48}" type="presOf" srcId="{E5EE25DA-6589-4B24-B7FB-5E354F603A0D}" destId="{65C25D4E-9056-4D2E-AE7B-99D505F225A5}" srcOrd="0" destOrd="0" presId="urn:microsoft.com/office/officeart/2005/8/layout/process3"/>
    <dgm:cxn modelId="{993692B6-9E04-4252-B627-C9A47673E36B}" type="presOf" srcId="{8EC56854-B6CB-471A-83BE-B57C9CCA1479}" destId="{DA801F1D-6A9A-4FC3-B078-31F5CD7C87A6}" srcOrd="0" destOrd="0" presId="urn:microsoft.com/office/officeart/2005/8/layout/process3"/>
    <dgm:cxn modelId="{2D6206B7-230C-457F-A705-62CD6524E7AD}" type="presOf" srcId="{9BC7ED72-E5D3-4B75-8AB7-CC0EE4BF56C9}" destId="{C5E0F89E-CDF4-4B20-9048-7907A73E3517}" srcOrd="0" destOrd="2" presId="urn:microsoft.com/office/officeart/2005/8/layout/process3"/>
    <dgm:cxn modelId="{43EEFBBD-05DE-4905-8B3F-EE5D642416E0}" type="presOf" srcId="{CA705286-F152-470E-9042-63C99AE1D7B3}" destId="{8BBBA5DD-A23C-4176-BF33-39F2005DAE8B}" srcOrd="1" destOrd="0" presId="urn:microsoft.com/office/officeart/2005/8/layout/process3"/>
    <dgm:cxn modelId="{CC6052BE-EA73-41C0-8E95-187A201424D2}" type="presOf" srcId="{66A714B5-C3AD-493D-B693-BE603F294D37}" destId="{C5E0F89E-CDF4-4B20-9048-7907A73E3517}" srcOrd="0" destOrd="1" presId="urn:microsoft.com/office/officeart/2005/8/layout/process3"/>
    <dgm:cxn modelId="{B4550FBF-A9D9-443F-8518-6E7E1FB3DE87}" srcId="{73C06DC9-B82F-4132-9D9A-0E21E1068C25}" destId="{9BC7ED72-E5D3-4B75-8AB7-CC0EE4BF56C9}" srcOrd="2" destOrd="0" parTransId="{F430D3F0-AAA5-4319-998B-6800E89F7C89}" sibTransId="{E929D5B6-65F0-4C0D-8971-2CD1CC05A9F6}"/>
    <dgm:cxn modelId="{34C518C4-9E8D-46B6-9558-3DDBF92B06E3}" srcId="{AAA9EED5-3C4B-478C-81C6-335794902570}" destId="{93877D4B-021C-4C71-A621-03B884A570EF}" srcOrd="0" destOrd="0" parTransId="{8A9157DD-9D12-4253-9116-A666F6F354E0}" sibTransId="{CB9F8254-C326-4DF4-9E4B-9A81FB06F75F}"/>
    <dgm:cxn modelId="{15F22CD5-8E79-429E-A508-5F1F67BABC5F}" srcId="{8EC56854-B6CB-471A-83BE-B57C9CCA1479}" destId="{96A663A6-82EE-4CBF-BFB0-69A14CDF7327}" srcOrd="2" destOrd="0" parTransId="{2892C8B6-8510-41CA-B86A-5BB7CF0876D2}" sibTransId="{CA705286-F152-470E-9042-63C99AE1D7B3}"/>
    <dgm:cxn modelId="{6E9D27D7-E14A-4327-A6BA-EA793CE6AEFC}" type="presOf" srcId="{73C06DC9-B82F-4132-9D9A-0E21E1068C25}" destId="{1B26177E-C801-454E-BB3A-241F46E8C5C8}" srcOrd="1" destOrd="0" presId="urn:microsoft.com/office/officeart/2005/8/layout/process3"/>
    <dgm:cxn modelId="{3B82A1DB-5AAD-484D-AE55-1A8E100B9876}" type="presOf" srcId="{96A663A6-82EE-4CBF-BFB0-69A14CDF7327}" destId="{8B201289-31D7-40AE-936B-7EB91320204E}" srcOrd="1" destOrd="0" presId="urn:microsoft.com/office/officeart/2005/8/layout/process3"/>
    <dgm:cxn modelId="{A14172DC-BC48-4B66-951C-C44A51551679}" type="presOf" srcId="{AAA9EED5-3C4B-478C-81C6-335794902570}" destId="{99199FED-AD1C-461C-97C4-B12C329A79A3}" srcOrd="1" destOrd="0" presId="urn:microsoft.com/office/officeart/2005/8/layout/process3"/>
    <dgm:cxn modelId="{B57EF2E5-B0FB-4D82-84C7-4233D8404147}" srcId="{96A663A6-82EE-4CBF-BFB0-69A14CDF7327}" destId="{E5EE25DA-6589-4B24-B7FB-5E354F603A0D}" srcOrd="0" destOrd="0" parTransId="{152D648D-6480-4687-ABCC-135EDCF55976}" sibTransId="{D7A423E8-BC80-45C1-B522-879A763C9D36}"/>
    <dgm:cxn modelId="{E43B96E7-5AEB-424C-9B5D-6527DD1935ED}" type="presOf" srcId="{3938BD49-F277-44CB-A0F5-54C51E91DB23}" destId="{143B689A-19F2-4D6C-8D9E-BA79156BEB22}" srcOrd="0" destOrd="0" presId="urn:microsoft.com/office/officeart/2005/8/layout/process3"/>
    <dgm:cxn modelId="{648800E9-F8F6-46B4-A465-65FA84CA2A1C}" srcId="{ACAA9B4D-53AD-4ED0-8472-FD8CE82805F2}" destId="{3938BD49-F277-44CB-A0F5-54C51E91DB23}" srcOrd="0" destOrd="0" parTransId="{E92F929D-6BB5-4DDA-B9A9-111AD202E591}" sibTransId="{3D8C455C-F4C9-4096-9B5C-D20143D42E84}"/>
    <dgm:cxn modelId="{949741EE-D6BC-4FBD-8605-F32B701C64E3}" type="presOf" srcId="{0F8A4C5F-AF49-4199-95B8-E199C3883CAD}" destId="{C0A665EC-72B4-4C2F-8C76-172B913B2C54}" srcOrd="0" destOrd="0" presId="urn:microsoft.com/office/officeart/2005/8/layout/process3"/>
    <dgm:cxn modelId="{C03831F0-F9F8-41FB-AF24-56805D0A9AA4}" type="presOf" srcId="{CA705286-F152-470E-9042-63C99AE1D7B3}" destId="{0F2891B6-78E8-40A1-AE45-22DA30F5169E}" srcOrd="0" destOrd="0" presId="urn:microsoft.com/office/officeart/2005/8/layout/process3"/>
    <dgm:cxn modelId="{F3F4E0FD-B81B-4476-B4D1-57349B243C4E}" type="presOf" srcId="{AA763349-1FB7-4040-9E68-71C964528C06}" destId="{65C25D4E-9056-4D2E-AE7B-99D505F225A5}" srcOrd="0" destOrd="1" presId="urn:microsoft.com/office/officeart/2005/8/layout/process3"/>
    <dgm:cxn modelId="{A7FE4621-4B99-4287-A0CD-5CD4D19102D7}" type="presParOf" srcId="{DA801F1D-6A9A-4FC3-B078-31F5CD7C87A6}" destId="{06CD5E61-04E5-4A71-8D30-1221743FDF5D}" srcOrd="0" destOrd="0" presId="urn:microsoft.com/office/officeart/2005/8/layout/process3"/>
    <dgm:cxn modelId="{521AA384-56C7-4294-9875-7200881060FD}" type="presParOf" srcId="{06CD5E61-04E5-4A71-8D30-1221743FDF5D}" destId="{9D2C42EB-2F9D-4943-8BD6-9141CF535227}" srcOrd="0" destOrd="0" presId="urn:microsoft.com/office/officeart/2005/8/layout/process3"/>
    <dgm:cxn modelId="{B2E22DE4-C21C-42FA-9B10-3ECD0D17E5FE}" type="presParOf" srcId="{06CD5E61-04E5-4A71-8D30-1221743FDF5D}" destId="{99199FED-AD1C-461C-97C4-B12C329A79A3}" srcOrd="1" destOrd="0" presId="urn:microsoft.com/office/officeart/2005/8/layout/process3"/>
    <dgm:cxn modelId="{1FB961CE-9BCB-470D-8D95-F4F97974A638}" type="presParOf" srcId="{06CD5E61-04E5-4A71-8D30-1221743FDF5D}" destId="{FD164771-F0C9-47A2-96F5-0FD7A032AB48}" srcOrd="2" destOrd="0" presId="urn:microsoft.com/office/officeart/2005/8/layout/process3"/>
    <dgm:cxn modelId="{36AACCC8-1BD4-4C66-B4D6-4E333DF874A4}" type="presParOf" srcId="{DA801F1D-6A9A-4FC3-B078-31F5CD7C87A6}" destId="{7C6B07E9-F28F-4F76-A489-8576DE54A7B9}" srcOrd="1" destOrd="0" presId="urn:microsoft.com/office/officeart/2005/8/layout/process3"/>
    <dgm:cxn modelId="{C981FB48-0FD4-4049-B112-85457729F0D4}" type="presParOf" srcId="{7C6B07E9-F28F-4F76-A489-8576DE54A7B9}" destId="{AD72FAE9-F043-439B-8858-FA6DC3C811CD}" srcOrd="0" destOrd="0" presId="urn:microsoft.com/office/officeart/2005/8/layout/process3"/>
    <dgm:cxn modelId="{B8BA2079-64FC-4919-B339-5564DC11D11D}" type="presParOf" srcId="{DA801F1D-6A9A-4FC3-B078-31F5CD7C87A6}" destId="{FF6B5A53-0E6D-4DB8-97BB-69A7EDF64454}" srcOrd="2" destOrd="0" presId="urn:microsoft.com/office/officeart/2005/8/layout/process3"/>
    <dgm:cxn modelId="{0B17D87B-0FCA-4103-AD84-AE16A4814597}" type="presParOf" srcId="{FF6B5A53-0E6D-4DB8-97BB-69A7EDF64454}" destId="{D889524D-945C-4815-9602-37BC9FF44AD8}" srcOrd="0" destOrd="0" presId="urn:microsoft.com/office/officeart/2005/8/layout/process3"/>
    <dgm:cxn modelId="{FD695E09-41F9-47DD-BC3E-05DF132367A6}" type="presParOf" srcId="{FF6B5A53-0E6D-4DB8-97BB-69A7EDF64454}" destId="{1B26177E-C801-454E-BB3A-241F46E8C5C8}" srcOrd="1" destOrd="0" presId="urn:microsoft.com/office/officeart/2005/8/layout/process3"/>
    <dgm:cxn modelId="{DC8BEBC5-F580-4B63-B05D-ACC612505443}" type="presParOf" srcId="{FF6B5A53-0E6D-4DB8-97BB-69A7EDF64454}" destId="{C5E0F89E-CDF4-4B20-9048-7907A73E3517}" srcOrd="2" destOrd="0" presId="urn:microsoft.com/office/officeart/2005/8/layout/process3"/>
    <dgm:cxn modelId="{C632AD75-C0A1-4224-BC0C-F7458FB3B587}" type="presParOf" srcId="{DA801F1D-6A9A-4FC3-B078-31F5CD7C87A6}" destId="{C0A665EC-72B4-4C2F-8C76-172B913B2C54}" srcOrd="3" destOrd="0" presId="urn:microsoft.com/office/officeart/2005/8/layout/process3"/>
    <dgm:cxn modelId="{60AFCFDC-96AA-4503-B9F0-8FB2ECF6C14B}" type="presParOf" srcId="{C0A665EC-72B4-4C2F-8C76-172B913B2C54}" destId="{DB6401E9-7AAF-429B-B44A-F96FFBDC999B}" srcOrd="0" destOrd="0" presId="urn:microsoft.com/office/officeart/2005/8/layout/process3"/>
    <dgm:cxn modelId="{2F057960-DED8-4DDE-91DB-507884F1369F}" type="presParOf" srcId="{DA801F1D-6A9A-4FC3-B078-31F5CD7C87A6}" destId="{4700C4F7-42A9-4710-BF98-56B43813A5BC}" srcOrd="4" destOrd="0" presId="urn:microsoft.com/office/officeart/2005/8/layout/process3"/>
    <dgm:cxn modelId="{722735CF-4A3F-47AB-ABEF-DAE313E7174C}" type="presParOf" srcId="{4700C4F7-42A9-4710-BF98-56B43813A5BC}" destId="{C1469E4E-2D83-42C8-88FE-D32D30115C2D}" srcOrd="0" destOrd="0" presId="urn:microsoft.com/office/officeart/2005/8/layout/process3"/>
    <dgm:cxn modelId="{AB55C81C-8DC4-4F0C-8201-B0ABA1C6D619}" type="presParOf" srcId="{4700C4F7-42A9-4710-BF98-56B43813A5BC}" destId="{8B201289-31D7-40AE-936B-7EB91320204E}" srcOrd="1" destOrd="0" presId="urn:microsoft.com/office/officeart/2005/8/layout/process3"/>
    <dgm:cxn modelId="{2F1BDC57-53F8-46FF-83BD-EE95811752AC}" type="presParOf" srcId="{4700C4F7-42A9-4710-BF98-56B43813A5BC}" destId="{65C25D4E-9056-4D2E-AE7B-99D505F225A5}" srcOrd="2" destOrd="0" presId="urn:microsoft.com/office/officeart/2005/8/layout/process3"/>
    <dgm:cxn modelId="{D08EEC64-B7C5-4432-8B9F-EB80DC28E6A4}" type="presParOf" srcId="{DA801F1D-6A9A-4FC3-B078-31F5CD7C87A6}" destId="{0F2891B6-78E8-40A1-AE45-22DA30F5169E}" srcOrd="5" destOrd="0" presId="urn:microsoft.com/office/officeart/2005/8/layout/process3"/>
    <dgm:cxn modelId="{D290222F-0841-453A-9855-11BBC990A6CC}" type="presParOf" srcId="{0F2891B6-78E8-40A1-AE45-22DA30F5169E}" destId="{8BBBA5DD-A23C-4176-BF33-39F2005DAE8B}" srcOrd="0" destOrd="0" presId="urn:microsoft.com/office/officeart/2005/8/layout/process3"/>
    <dgm:cxn modelId="{B3EB9629-0968-4E06-AF57-9D9614DB48E2}" type="presParOf" srcId="{DA801F1D-6A9A-4FC3-B078-31F5CD7C87A6}" destId="{06315AA9-377A-4B34-A119-8211240D04CC}" srcOrd="6" destOrd="0" presId="urn:microsoft.com/office/officeart/2005/8/layout/process3"/>
    <dgm:cxn modelId="{60ADE316-4B59-4D0A-A81F-23B6AA3EC072}" type="presParOf" srcId="{06315AA9-377A-4B34-A119-8211240D04CC}" destId="{ABB27F0A-B2E5-40EF-9173-0588BD785E3A}" srcOrd="0" destOrd="0" presId="urn:microsoft.com/office/officeart/2005/8/layout/process3"/>
    <dgm:cxn modelId="{74C1034D-B7EF-4028-83E2-21CAC9966A56}" type="presParOf" srcId="{06315AA9-377A-4B34-A119-8211240D04CC}" destId="{36BAE9F3-0F2D-4C42-A8EE-9D5A86AB9525}" srcOrd="1" destOrd="0" presId="urn:microsoft.com/office/officeart/2005/8/layout/process3"/>
    <dgm:cxn modelId="{CA6B60A9-4006-4EA1-918C-0A57A089B3F4}" type="presParOf" srcId="{06315AA9-377A-4B34-A119-8211240D04CC}" destId="{143B689A-19F2-4D6C-8D9E-BA79156BEB22}"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C56854-B6CB-471A-83BE-B57C9CCA1479}"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n-US"/>
        </a:p>
      </dgm:t>
    </dgm:pt>
    <dgm:pt modelId="{AAA9EED5-3C4B-478C-81C6-335794902570}">
      <dgm:prSet phldrT="[Text]"/>
      <dgm:spPr/>
      <dgm:t>
        <a:bodyPr/>
        <a:lstStyle/>
        <a:p>
          <a:r>
            <a:rPr lang="en-US"/>
            <a:t>Before activity, be aware of venue’s EAP, location of emergency equipment</a:t>
          </a:r>
        </a:p>
      </dgm:t>
    </dgm:pt>
    <dgm:pt modelId="{BFEB4CF0-4098-4608-B5F4-C2D018C0B7D7}" type="parTrans" cxnId="{6A4BCB4B-EFD1-4890-9AEC-00D0E2F4924D}">
      <dgm:prSet/>
      <dgm:spPr/>
      <dgm:t>
        <a:bodyPr/>
        <a:lstStyle/>
        <a:p>
          <a:endParaRPr lang="en-US"/>
        </a:p>
      </dgm:t>
    </dgm:pt>
    <dgm:pt modelId="{3F6EC3D9-A79C-452E-8B6A-2641139982DE}" type="sibTrans" cxnId="{6A4BCB4B-EFD1-4890-9AEC-00D0E2F4924D}">
      <dgm:prSet/>
      <dgm:spPr/>
      <dgm:t>
        <a:bodyPr/>
        <a:lstStyle/>
        <a:p>
          <a:endParaRPr lang="en-US"/>
        </a:p>
      </dgm:t>
    </dgm:pt>
    <dgm:pt modelId="{73C06DC9-B82F-4132-9D9A-0E21E1068C25}">
      <dgm:prSet phldrT="[Text]" custT="1"/>
      <dgm:spPr/>
      <dgm:t>
        <a:bodyPr/>
        <a:lstStyle/>
        <a:p>
          <a:r>
            <a:rPr lang="en-US" sz="1400"/>
            <a:t>First responder designates two individuals</a:t>
          </a:r>
        </a:p>
      </dgm:t>
    </dgm:pt>
    <dgm:pt modelId="{87FE59BC-D62E-4F44-9412-DC382485D7C9}" type="parTrans" cxnId="{29200852-8E78-4D22-82CD-0951E27788CC}">
      <dgm:prSet/>
      <dgm:spPr/>
      <dgm:t>
        <a:bodyPr/>
        <a:lstStyle/>
        <a:p>
          <a:endParaRPr lang="en-US"/>
        </a:p>
      </dgm:t>
    </dgm:pt>
    <dgm:pt modelId="{0F8A4C5F-AF49-4199-95B8-E199C3883CAD}" type="sibTrans" cxnId="{29200852-8E78-4D22-82CD-0951E27788CC}">
      <dgm:prSet/>
      <dgm:spPr/>
      <dgm:t>
        <a:bodyPr/>
        <a:lstStyle/>
        <a:p>
          <a:endParaRPr lang="en-US"/>
        </a:p>
      </dgm:t>
    </dgm:pt>
    <dgm:pt modelId="{96A663A6-82EE-4CBF-BFB0-69A14CDF7327}">
      <dgm:prSet phldrT="[Text]"/>
      <dgm:spPr/>
      <dgm:t>
        <a:bodyPr/>
        <a:lstStyle/>
        <a:p>
          <a:r>
            <a:rPr lang="en-US"/>
            <a:t>First responder designates individual to obtain FA Kit and Aid</a:t>
          </a:r>
        </a:p>
      </dgm:t>
    </dgm:pt>
    <dgm:pt modelId="{2892C8B6-8510-41CA-B86A-5BB7CF0876D2}" type="parTrans" cxnId="{15F22CD5-8E79-429E-A508-5F1F67BABC5F}">
      <dgm:prSet/>
      <dgm:spPr/>
      <dgm:t>
        <a:bodyPr/>
        <a:lstStyle/>
        <a:p>
          <a:endParaRPr lang="en-US"/>
        </a:p>
      </dgm:t>
    </dgm:pt>
    <dgm:pt modelId="{CA705286-F152-470E-9042-63C99AE1D7B3}" type="sibTrans" cxnId="{15F22CD5-8E79-429E-A508-5F1F67BABC5F}">
      <dgm:prSet/>
      <dgm:spPr/>
      <dgm:t>
        <a:bodyPr/>
        <a:lstStyle/>
        <a:p>
          <a:endParaRPr lang="en-US"/>
        </a:p>
      </dgm:t>
    </dgm:pt>
    <dgm:pt modelId="{E5EE25DA-6589-4B24-B7FB-5E354F603A0D}">
      <dgm:prSet phldrT="[Text]"/>
      <dgm:spPr/>
      <dgm:t>
        <a:bodyPr/>
        <a:lstStyle/>
        <a:p>
          <a:r>
            <a:rPr lang="en-US"/>
            <a:t>First aid provided until EMS arrives</a:t>
          </a:r>
        </a:p>
      </dgm:t>
    </dgm:pt>
    <dgm:pt modelId="{152D648D-6480-4687-ABCC-135EDCF55976}" type="parTrans" cxnId="{B57EF2E5-B0FB-4D82-84C7-4233D8404147}">
      <dgm:prSet/>
      <dgm:spPr/>
      <dgm:t>
        <a:bodyPr/>
        <a:lstStyle/>
        <a:p>
          <a:endParaRPr lang="en-US"/>
        </a:p>
      </dgm:t>
    </dgm:pt>
    <dgm:pt modelId="{D7A423E8-BC80-45C1-B522-879A763C9D36}" type="sibTrans" cxnId="{B57EF2E5-B0FB-4D82-84C7-4233D8404147}">
      <dgm:prSet/>
      <dgm:spPr/>
      <dgm:t>
        <a:bodyPr/>
        <a:lstStyle/>
        <a:p>
          <a:endParaRPr lang="en-US"/>
        </a:p>
      </dgm:t>
    </dgm:pt>
    <dgm:pt modelId="{ACAA9B4D-53AD-4ED0-8472-FD8CE82805F2}">
      <dgm:prSet phldrT="[Text]"/>
      <dgm:spPr/>
      <dgm:t>
        <a:bodyPr/>
        <a:lstStyle/>
        <a:p>
          <a:r>
            <a:rPr lang="en-US"/>
            <a:t>Post-Incident</a:t>
          </a:r>
        </a:p>
      </dgm:t>
    </dgm:pt>
    <dgm:pt modelId="{4D0946CE-D798-4A1A-AAF9-ABA4F376FB80}" type="parTrans" cxnId="{A9273257-9D2E-4B2A-AB69-57A0ABBF7710}">
      <dgm:prSet/>
      <dgm:spPr/>
      <dgm:t>
        <a:bodyPr/>
        <a:lstStyle/>
        <a:p>
          <a:endParaRPr lang="en-US"/>
        </a:p>
      </dgm:t>
    </dgm:pt>
    <dgm:pt modelId="{133ED42F-831F-46B0-B14A-680C43423481}" type="sibTrans" cxnId="{A9273257-9D2E-4B2A-AB69-57A0ABBF7710}">
      <dgm:prSet/>
      <dgm:spPr/>
      <dgm:t>
        <a:bodyPr/>
        <a:lstStyle/>
        <a:p>
          <a:endParaRPr lang="en-US"/>
        </a:p>
      </dgm:t>
    </dgm:pt>
    <dgm:pt modelId="{3938BD49-F277-44CB-A0F5-54C51E91DB23}">
      <dgm:prSet phldrT="[Text]"/>
      <dgm:spPr/>
      <dgm:t>
        <a:bodyPr/>
        <a:lstStyle/>
        <a:p>
          <a:r>
            <a:rPr lang="en-US"/>
            <a:t>Complete Accident/Incident report</a:t>
          </a:r>
        </a:p>
      </dgm:t>
    </dgm:pt>
    <dgm:pt modelId="{E92F929D-6BB5-4DDA-B9A9-111AD202E591}" type="parTrans" cxnId="{648800E9-F8F6-46B4-A465-65FA84CA2A1C}">
      <dgm:prSet/>
      <dgm:spPr/>
      <dgm:t>
        <a:bodyPr/>
        <a:lstStyle/>
        <a:p>
          <a:endParaRPr lang="en-US"/>
        </a:p>
      </dgm:t>
    </dgm:pt>
    <dgm:pt modelId="{3D8C455C-F4C9-4096-9B5C-D20143D42E84}" type="sibTrans" cxnId="{648800E9-F8F6-46B4-A465-65FA84CA2A1C}">
      <dgm:prSet/>
      <dgm:spPr/>
      <dgm:t>
        <a:bodyPr/>
        <a:lstStyle/>
        <a:p>
          <a:endParaRPr lang="en-US"/>
        </a:p>
      </dgm:t>
    </dgm:pt>
    <dgm:pt modelId="{C15739D2-D166-4BC0-9390-D84D59074CF0}">
      <dgm:prSet phldrT="[Text]"/>
      <dgm:spPr/>
      <dgm:t>
        <a:bodyPr/>
        <a:lstStyle/>
        <a:p>
          <a:r>
            <a:rPr lang="en-US"/>
            <a:t>Call Competitive Sports administrator</a:t>
          </a:r>
        </a:p>
      </dgm:t>
    </dgm:pt>
    <dgm:pt modelId="{42D96202-A592-4880-BF20-3CBF37888BA1}" type="parTrans" cxnId="{AF193596-182E-4497-8D38-CA7758C72E76}">
      <dgm:prSet/>
      <dgm:spPr/>
      <dgm:t>
        <a:bodyPr/>
        <a:lstStyle/>
        <a:p>
          <a:endParaRPr lang="en-US"/>
        </a:p>
      </dgm:t>
    </dgm:pt>
    <dgm:pt modelId="{A3021ABA-49BD-4342-B390-49927126C255}" type="sibTrans" cxnId="{AF193596-182E-4497-8D38-CA7758C72E76}">
      <dgm:prSet/>
      <dgm:spPr/>
      <dgm:t>
        <a:bodyPr/>
        <a:lstStyle/>
        <a:p>
          <a:endParaRPr lang="en-US"/>
        </a:p>
      </dgm:t>
    </dgm:pt>
    <dgm:pt modelId="{12298FD0-4368-405E-9D5D-824E5C8B4C8F}">
      <dgm:prSet phldrT="[Text]"/>
      <dgm:spPr/>
      <dgm:t>
        <a:bodyPr/>
        <a:lstStyle/>
        <a:p>
          <a:r>
            <a:rPr lang="en-US"/>
            <a:t>Call EMS</a:t>
          </a:r>
        </a:p>
      </dgm:t>
    </dgm:pt>
    <dgm:pt modelId="{7A59F5C7-13B8-406C-B4CE-3A826B72CD8E}" type="parTrans" cxnId="{B6CE62F3-5EE3-4447-A736-75579F4B0D85}">
      <dgm:prSet/>
      <dgm:spPr/>
      <dgm:t>
        <a:bodyPr/>
        <a:lstStyle/>
        <a:p>
          <a:endParaRPr lang="en-US"/>
        </a:p>
      </dgm:t>
    </dgm:pt>
    <dgm:pt modelId="{5240743E-51A2-4141-A62A-080F8B79F091}" type="sibTrans" cxnId="{B6CE62F3-5EE3-4447-A736-75579F4B0D85}">
      <dgm:prSet/>
      <dgm:spPr/>
      <dgm:t>
        <a:bodyPr/>
        <a:lstStyle/>
        <a:p>
          <a:endParaRPr lang="en-US"/>
        </a:p>
      </dgm:t>
    </dgm:pt>
    <dgm:pt modelId="{60DBCA09-AA46-4BE7-A2BC-FB12AB3273BB}">
      <dgm:prSet phldrT="[Text]"/>
      <dgm:spPr/>
      <dgm:t>
        <a:bodyPr/>
        <a:lstStyle/>
        <a:p>
          <a:r>
            <a:rPr lang="en-US"/>
            <a:t>Meet EMS at facility entry and guide to location</a:t>
          </a:r>
        </a:p>
      </dgm:t>
    </dgm:pt>
    <dgm:pt modelId="{A01C8FDA-ECD8-4A40-8C10-D97C7F7634D9}" type="parTrans" cxnId="{4D632232-00A8-49FE-8D2E-B8EC7E67EF0B}">
      <dgm:prSet/>
      <dgm:spPr/>
      <dgm:t>
        <a:bodyPr/>
        <a:lstStyle/>
        <a:p>
          <a:endParaRPr lang="en-US"/>
        </a:p>
      </dgm:t>
    </dgm:pt>
    <dgm:pt modelId="{DE955C2C-2B41-49E9-A082-82836ADCF4D0}" type="sibTrans" cxnId="{4D632232-00A8-49FE-8D2E-B8EC7E67EF0B}">
      <dgm:prSet/>
      <dgm:spPr/>
      <dgm:t>
        <a:bodyPr/>
        <a:lstStyle/>
        <a:p>
          <a:endParaRPr lang="en-US"/>
        </a:p>
      </dgm:t>
    </dgm:pt>
    <dgm:pt modelId="{DA801F1D-6A9A-4FC3-B078-31F5CD7C87A6}" type="pres">
      <dgm:prSet presAssocID="{8EC56854-B6CB-471A-83BE-B57C9CCA1479}" presName="linearFlow" presStyleCnt="0">
        <dgm:presLayoutVars>
          <dgm:dir/>
          <dgm:animLvl val="lvl"/>
          <dgm:resizeHandles val="exact"/>
        </dgm:presLayoutVars>
      </dgm:prSet>
      <dgm:spPr/>
    </dgm:pt>
    <dgm:pt modelId="{06CD5E61-04E5-4A71-8D30-1221743FDF5D}" type="pres">
      <dgm:prSet presAssocID="{AAA9EED5-3C4B-478C-81C6-335794902570}" presName="composite" presStyleCnt="0"/>
      <dgm:spPr/>
    </dgm:pt>
    <dgm:pt modelId="{9D2C42EB-2F9D-4943-8BD6-9141CF535227}" type="pres">
      <dgm:prSet presAssocID="{AAA9EED5-3C4B-478C-81C6-335794902570}" presName="parTx" presStyleLbl="node1" presStyleIdx="0" presStyleCnt="4">
        <dgm:presLayoutVars>
          <dgm:chMax val="0"/>
          <dgm:chPref val="0"/>
          <dgm:bulletEnabled val="1"/>
        </dgm:presLayoutVars>
      </dgm:prSet>
      <dgm:spPr/>
    </dgm:pt>
    <dgm:pt modelId="{99199FED-AD1C-461C-97C4-B12C329A79A3}" type="pres">
      <dgm:prSet presAssocID="{AAA9EED5-3C4B-478C-81C6-335794902570}" presName="parSh" presStyleLbl="node1" presStyleIdx="0" presStyleCnt="4"/>
      <dgm:spPr/>
    </dgm:pt>
    <dgm:pt modelId="{FD164771-F0C9-47A2-96F5-0FD7A032AB48}" type="pres">
      <dgm:prSet presAssocID="{AAA9EED5-3C4B-478C-81C6-335794902570}" presName="desTx" presStyleLbl="fgAcc1" presStyleIdx="0" presStyleCnt="4">
        <dgm:presLayoutVars>
          <dgm:bulletEnabled val="1"/>
        </dgm:presLayoutVars>
      </dgm:prSet>
      <dgm:spPr/>
    </dgm:pt>
    <dgm:pt modelId="{7C6B07E9-F28F-4F76-A489-8576DE54A7B9}" type="pres">
      <dgm:prSet presAssocID="{3F6EC3D9-A79C-452E-8B6A-2641139982DE}" presName="sibTrans" presStyleLbl="sibTrans2D1" presStyleIdx="0" presStyleCnt="3"/>
      <dgm:spPr/>
    </dgm:pt>
    <dgm:pt modelId="{AD72FAE9-F043-439B-8858-FA6DC3C811CD}" type="pres">
      <dgm:prSet presAssocID="{3F6EC3D9-A79C-452E-8B6A-2641139982DE}" presName="connTx" presStyleLbl="sibTrans2D1" presStyleIdx="0" presStyleCnt="3"/>
      <dgm:spPr/>
    </dgm:pt>
    <dgm:pt modelId="{FF6B5A53-0E6D-4DB8-97BB-69A7EDF64454}" type="pres">
      <dgm:prSet presAssocID="{73C06DC9-B82F-4132-9D9A-0E21E1068C25}" presName="composite" presStyleCnt="0"/>
      <dgm:spPr/>
    </dgm:pt>
    <dgm:pt modelId="{D889524D-945C-4815-9602-37BC9FF44AD8}" type="pres">
      <dgm:prSet presAssocID="{73C06DC9-B82F-4132-9D9A-0E21E1068C25}" presName="parTx" presStyleLbl="node1" presStyleIdx="0" presStyleCnt="4">
        <dgm:presLayoutVars>
          <dgm:chMax val="0"/>
          <dgm:chPref val="0"/>
          <dgm:bulletEnabled val="1"/>
        </dgm:presLayoutVars>
      </dgm:prSet>
      <dgm:spPr/>
    </dgm:pt>
    <dgm:pt modelId="{1B26177E-C801-454E-BB3A-241F46E8C5C8}" type="pres">
      <dgm:prSet presAssocID="{73C06DC9-B82F-4132-9D9A-0E21E1068C25}" presName="parSh" presStyleLbl="node1" presStyleIdx="1" presStyleCnt="4"/>
      <dgm:spPr/>
    </dgm:pt>
    <dgm:pt modelId="{C5E0F89E-CDF4-4B20-9048-7907A73E3517}" type="pres">
      <dgm:prSet presAssocID="{73C06DC9-B82F-4132-9D9A-0E21E1068C25}" presName="desTx" presStyleLbl="fgAcc1" presStyleIdx="1" presStyleCnt="4">
        <dgm:presLayoutVars>
          <dgm:bulletEnabled val="1"/>
        </dgm:presLayoutVars>
      </dgm:prSet>
      <dgm:spPr/>
    </dgm:pt>
    <dgm:pt modelId="{C0A665EC-72B4-4C2F-8C76-172B913B2C54}" type="pres">
      <dgm:prSet presAssocID="{0F8A4C5F-AF49-4199-95B8-E199C3883CAD}" presName="sibTrans" presStyleLbl="sibTrans2D1" presStyleIdx="1" presStyleCnt="3"/>
      <dgm:spPr/>
    </dgm:pt>
    <dgm:pt modelId="{DB6401E9-7AAF-429B-B44A-F96FFBDC999B}" type="pres">
      <dgm:prSet presAssocID="{0F8A4C5F-AF49-4199-95B8-E199C3883CAD}" presName="connTx" presStyleLbl="sibTrans2D1" presStyleIdx="1" presStyleCnt="3"/>
      <dgm:spPr/>
    </dgm:pt>
    <dgm:pt modelId="{4700C4F7-42A9-4710-BF98-56B43813A5BC}" type="pres">
      <dgm:prSet presAssocID="{96A663A6-82EE-4CBF-BFB0-69A14CDF7327}" presName="composite" presStyleCnt="0"/>
      <dgm:spPr/>
    </dgm:pt>
    <dgm:pt modelId="{C1469E4E-2D83-42C8-88FE-D32D30115C2D}" type="pres">
      <dgm:prSet presAssocID="{96A663A6-82EE-4CBF-BFB0-69A14CDF7327}" presName="parTx" presStyleLbl="node1" presStyleIdx="1" presStyleCnt="4">
        <dgm:presLayoutVars>
          <dgm:chMax val="0"/>
          <dgm:chPref val="0"/>
          <dgm:bulletEnabled val="1"/>
        </dgm:presLayoutVars>
      </dgm:prSet>
      <dgm:spPr/>
    </dgm:pt>
    <dgm:pt modelId="{8B201289-31D7-40AE-936B-7EB91320204E}" type="pres">
      <dgm:prSet presAssocID="{96A663A6-82EE-4CBF-BFB0-69A14CDF7327}" presName="parSh" presStyleLbl="node1" presStyleIdx="2" presStyleCnt="4"/>
      <dgm:spPr/>
    </dgm:pt>
    <dgm:pt modelId="{65C25D4E-9056-4D2E-AE7B-99D505F225A5}" type="pres">
      <dgm:prSet presAssocID="{96A663A6-82EE-4CBF-BFB0-69A14CDF7327}" presName="desTx" presStyleLbl="fgAcc1" presStyleIdx="2" presStyleCnt="4">
        <dgm:presLayoutVars>
          <dgm:bulletEnabled val="1"/>
        </dgm:presLayoutVars>
      </dgm:prSet>
      <dgm:spPr/>
    </dgm:pt>
    <dgm:pt modelId="{0F2891B6-78E8-40A1-AE45-22DA30F5169E}" type="pres">
      <dgm:prSet presAssocID="{CA705286-F152-470E-9042-63C99AE1D7B3}" presName="sibTrans" presStyleLbl="sibTrans2D1" presStyleIdx="2" presStyleCnt="3"/>
      <dgm:spPr/>
    </dgm:pt>
    <dgm:pt modelId="{8BBBA5DD-A23C-4176-BF33-39F2005DAE8B}" type="pres">
      <dgm:prSet presAssocID="{CA705286-F152-470E-9042-63C99AE1D7B3}" presName="connTx" presStyleLbl="sibTrans2D1" presStyleIdx="2" presStyleCnt="3"/>
      <dgm:spPr/>
    </dgm:pt>
    <dgm:pt modelId="{06315AA9-377A-4B34-A119-8211240D04CC}" type="pres">
      <dgm:prSet presAssocID="{ACAA9B4D-53AD-4ED0-8472-FD8CE82805F2}" presName="composite" presStyleCnt="0"/>
      <dgm:spPr/>
    </dgm:pt>
    <dgm:pt modelId="{ABB27F0A-B2E5-40EF-9173-0588BD785E3A}" type="pres">
      <dgm:prSet presAssocID="{ACAA9B4D-53AD-4ED0-8472-FD8CE82805F2}" presName="parTx" presStyleLbl="node1" presStyleIdx="2" presStyleCnt="4">
        <dgm:presLayoutVars>
          <dgm:chMax val="0"/>
          <dgm:chPref val="0"/>
          <dgm:bulletEnabled val="1"/>
        </dgm:presLayoutVars>
      </dgm:prSet>
      <dgm:spPr/>
    </dgm:pt>
    <dgm:pt modelId="{36BAE9F3-0F2D-4C42-A8EE-9D5A86AB9525}" type="pres">
      <dgm:prSet presAssocID="{ACAA9B4D-53AD-4ED0-8472-FD8CE82805F2}" presName="parSh" presStyleLbl="node1" presStyleIdx="3" presStyleCnt="4"/>
      <dgm:spPr/>
    </dgm:pt>
    <dgm:pt modelId="{143B689A-19F2-4D6C-8D9E-BA79156BEB22}" type="pres">
      <dgm:prSet presAssocID="{ACAA9B4D-53AD-4ED0-8472-FD8CE82805F2}" presName="desTx" presStyleLbl="fgAcc1" presStyleIdx="3" presStyleCnt="4">
        <dgm:presLayoutVars>
          <dgm:bulletEnabled val="1"/>
        </dgm:presLayoutVars>
      </dgm:prSet>
      <dgm:spPr/>
    </dgm:pt>
  </dgm:ptLst>
  <dgm:cxnLst>
    <dgm:cxn modelId="{6C20EA0F-C69D-4D6A-9E19-10CF5E145439}" type="presOf" srcId="{ACAA9B4D-53AD-4ED0-8472-FD8CE82805F2}" destId="{ABB27F0A-B2E5-40EF-9173-0588BD785E3A}" srcOrd="0" destOrd="0" presId="urn:microsoft.com/office/officeart/2005/8/layout/process3"/>
    <dgm:cxn modelId="{E9DA9112-D5E2-4509-9A3A-5E6972403155}" type="presOf" srcId="{ACAA9B4D-53AD-4ED0-8472-FD8CE82805F2}" destId="{36BAE9F3-0F2D-4C42-A8EE-9D5A86AB9525}" srcOrd="1" destOrd="0" presId="urn:microsoft.com/office/officeart/2005/8/layout/process3"/>
    <dgm:cxn modelId="{01625B16-11C2-4C35-B92F-CF412BDB989B}" type="presOf" srcId="{96A663A6-82EE-4CBF-BFB0-69A14CDF7327}" destId="{C1469E4E-2D83-42C8-88FE-D32D30115C2D}" srcOrd="0" destOrd="0" presId="urn:microsoft.com/office/officeart/2005/8/layout/process3"/>
    <dgm:cxn modelId="{4D632232-00A8-49FE-8D2E-B8EC7E67EF0B}" srcId="{73C06DC9-B82F-4132-9D9A-0E21E1068C25}" destId="{60DBCA09-AA46-4BE7-A2BC-FB12AB3273BB}" srcOrd="1" destOrd="0" parTransId="{A01C8FDA-ECD8-4A40-8C10-D97C7F7634D9}" sibTransId="{DE955C2C-2B41-49E9-A082-82836ADCF4D0}"/>
    <dgm:cxn modelId="{CFCB6A34-8B45-4D2B-887C-1368F2A4AA2C}" type="presOf" srcId="{3F6EC3D9-A79C-452E-8B6A-2641139982DE}" destId="{AD72FAE9-F043-439B-8858-FA6DC3C811CD}" srcOrd="1" destOrd="0" presId="urn:microsoft.com/office/officeart/2005/8/layout/process3"/>
    <dgm:cxn modelId="{7FE9F749-7803-427D-A1C3-6C2924AD8548}" type="presOf" srcId="{0F8A4C5F-AF49-4199-95B8-E199C3883CAD}" destId="{DB6401E9-7AAF-429B-B44A-F96FFBDC999B}" srcOrd="1" destOrd="0" presId="urn:microsoft.com/office/officeart/2005/8/layout/process3"/>
    <dgm:cxn modelId="{6A4BCB4B-EFD1-4890-9AEC-00D0E2F4924D}" srcId="{8EC56854-B6CB-471A-83BE-B57C9CCA1479}" destId="{AAA9EED5-3C4B-478C-81C6-335794902570}" srcOrd="0" destOrd="0" parTransId="{BFEB4CF0-4098-4608-B5F4-C2D018C0B7D7}" sibTransId="{3F6EC3D9-A79C-452E-8B6A-2641139982DE}"/>
    <dgm:cxn modelId="{29200852-8E78-4D22-82CD-0951E27788CC}" srcId="{8EC56854-B6CB-471A-83BE-B57C9CCA1479}" destId="{73C06DC9-B82F-4132-9D9A-0E21E1068C25}" srcOrd="1" destOrd="0" parTransId="{87FE59BC-D62E-4F44-9412-DC382485D7C9}" sibTransId="{0F8A4C5F-AF49-4199-95B8-E199C3883CAD}"/>
    <dgm:cxn modelId="{A582D673-0FE5-4B4D-A564-970744078843}" type="presOf" srcId="{12298FD0-4368-405E-9D5D-824E5C8B4C8F}" destId="{C5E0F89E-CDF4-4B20-9048-7907A73E3517}" srcOrd="0" destOrd="0" presId="urn:microsoft.com/office/officeart/2005/8/layout/process3"/>
    <dgm:cxn modelId="{A9273257-9D2E-4B2A-AB69-57A0ABBF7710}" srcId="{8EC56854-B6CB-471A-83BE-B57C9CCA1479}" destId="{ACAA9B4D-53AD-4ED0-8472-FD8CE82805F2}" srcOrd="3" destOrd="0" parTransId="{4D0946CE-D798-4A1A-AAF9-ABA4F376FB80}" sibTransId="{133ED42F-831F-46B0-B14A-680C43423481}"/>
    <dgm:cxn modelId="{CA118479-4227-465D-B2F3-6C0E3500A94D}" type="presOf" srcId="{3F6EC3D9-A79C-452E-8B6A-2641139982DE}" destId="{7C6B07E9-F28F-4F76-A489-8576DE54A7B9}" srcOrd="0" destOrd="0" presId="urn:microsoft.com/office/officeart/2005/8/layout/process3"/>
    <dgm:cxn modelId="{2856118F-1557-42DD-B7A6-92DEB9C5AD6B}" type="presOf" srcId="{73C06DC9-B82F-4132-9D9A-0E21E1068C25}" destId="{D889524D-945C-4815-9602-37BC9FF44AD8}" srcOrd="0" destOrd="0" presId="urn:microsoft.com/office/officeart/2005/8/layout/process3"/>
    <dgm:cxn modelId="{AF193596-182E-4497-8D38-CA7758C72E76}" srcId="{ACAA9B4D-53AD-4ED0-8472-FD8CE82805F2}" destId="{C15739D2-D166-4BC0-9390-D84D59074CF0}" srcOrd="1" destOrd="0" parTransId="{42D96202-A592-4880-BF20-3CBF37888BA1}" sibTransId="{A3021ABA-49BD-4342-B390-49927126C255}"/>
    <dgm:cxn modelId="{04DAA49D-2B96-42DD-93EB-CDCA66287FA5}" type="presOf" srcId="{AAA9EED5-3C4B-478C-81C6-335794902570}" destId="{9D2C42EB-2F9D-4943-8BD6-9141CF535227}" srcOrd="0" destOrd="0" presId="urn:microsoft.com/office/officeart/2005/8/layout/process3"/>
    <dgm:cxn modelId="{53F90FA9-EB2A-4FD4-9AF2-590891459BDD}" type="presOf" srcId="{C15739D2-D166-4BC0-9390-D84D59074CF0}" destId="{143B689A-19F2-4D6C-8D9E-BA79156BEB22}" srcOrd="0" destOrd="1" presId="urn:microsoft.com/office/officeart/2005/8/layout/process3"/>
    <dgm:cxn modelId="{236792AD-4221-4927-AC3E-E4B189C67693}" type="presOf" srcId="{60DBCA09-AA46-4BE7-A2BC-FB12AB3273BB}" destId="{C5E0F89E-CDF4-4B20-9048-7907A73E3517}" srcOrd="0" destOrd="1" presId="urn:microsoft.com/office/officeart/2005/8/layout/process3"/>
    <dgm:cxn modelId="{287104B3-45C0-4061-9267-C8EB1E32ED48}" type="presOf" srcId="{E5EE25DA-6589-4B24-B7FB-5E354F603A0D}" destId="{65C25D4E-9056-4D2E-AE7B-99D505F225A5}" srcOrd="0" destOrd="0" presId="urn:microsoft.com/office/officeart/2005/8/layout/process3"/>
    <dgm:cxn modelId="{993692B6-9E04-4252-B627-C9A47673E36B}" type="presOf" srcId="{8EC56854-B6CB-471A-83BE-B57C9CCA1479}" destId="{DA801F1D-6A9A-4FC3-B078-31F5CD7C87A6}" srcOrd="0" destOrd="0" presId="urn:microsoft.com/office/officeart/2005/8/layout/process3"/>
    <dgm:cxn modelId="{43EEFBBD-05DE-4905-8B3F-EE5D642416E0}" type="presOf" srcId="{CA705286-F152-470E-9042-63C99AE1D7B3}" destId="{8BBBA5DD-A23C-4176-BF33-39F2005DAE8B}" srcOrd="1" destOrd="0" presId="urn:microsoft.com/office/officeart/2005/8/layout/process3"/>
    <dgm:cxn modelId="{15F22CD5-8E79-429E-A508-5F1F67BABC5F}" srcId="{8EC56854-B6CB-471A-83BE-B57C9CCA1479}" destId="{96A663A6-82EE-4CBF-BFB0-69A14CDF7327}" srcOrd="2" destOrd="0" parTransId="{2892C8B6-8510-41CA-B86A-5BB7CF0876D2}" sibTransId="{CA705286-F152-470E-9042-63C99AE1D7B3}"/>
    <dgm:cxn modelId="{6E9D27D7-E14A-4327-A6BA-EA793CE6AEFC}" type="presOf" srcId="{73C06DC9-B82F-4132-9D9A-0E21E1068C25}" destId="{1B26177E-C801-454E-BB3A-241F46E8C5C8}" srcOrd="1" destOrd="0" presId="urn:microsoft.com/office/officeart/2005/8/layout/process3"/>
    <dgm:cxn modelId="{3B82A1DB-5AAD-484D-AE55-1A8E100B9876}" type="presOf" srcId="{96A663A6-82EE-4CBF-BFB0-69A14CDF7327}" destId="{8B201289-31D7-40AE-936B-7EB91320204E}" srcOrd="1" destOrd="0" presId="urn:microsoft.com/office/officeart/2005/8/layout/process3"/>
    <dgm:cxn modelId="{A14172DC-BC48-4B66-951C-C44A51551679}" type="presOf" srcId="{AAA9EED5-3C4B-478C-81C6-335794902570}" destId="{99199FED-AD1C-461C-97C4-B12C329A79A3}" srcOrd="1" destOrd="0" presId="urn:microsoft.com/office/officeart/2005/8/layout/process3"/>
    <dgm:cxn modelId="{B57EF2E5-B0FB-4D82-84C7-4233D8404147}" srcId="{96A663A6-82EE-4CBF-BFB0-69A14CDF7327}" destId="{E5EE25DA-6589-4B24-B7FB-5E354F603A0D}" srcOrd="0" destOrd="0" parTransId="{152D648D-6480-4687-ABCC-135EDCF55976}" sibTransId="{D7A423E8-BC80-45C1-B522-879A763C9D36}"/>
    <dgm:cxn modelId="{E43B96E7-5AEB-424C-9B5D-6527DD1935ED}" type="presOf" srcId="{3938BD49-F277-44CB-A0F5-54C51E91DB23}" destId="{143B689A-19F2-4D6C-8D9E-BA79156BEB22}" srcOrd="0" destOrd="0" presId="urn:microsoft.com/office/officeart/2005/8/layout/process3"/>
    <dgm:cxn modelId="{648800E9-F8F6-46B4-A465-65FA84CA2A1C}" srcId="{ACAA9B4D-53AD-4ED0-8472-FD8CE82805F2}" destId="{3938BD49-F277-44CB-A0F5-54C51E91DB23}" srcOrd="0" destOrd="0" parTransId="{E92F929D-6BB5-4DDA-B9A9-111AD202E591}" sibTransId="{3D8C455C-F4C9-4096-9B5C-D20143D42E84}"/>
    <dgm:cxn modelId="{949741EE-D6BC-4FBD-8605-F32B701C64E3}" type="presOf" srcId="{0F8A4C5F-AF49-4199-95B8-E199C3883CAD}" destId="{C0A665EC-72B4-4C2F-8C76-172B913B2C54}" srcOrd="0" destOrd="0" presId="urn:microsoft.com/office/officeart/2005/8/layout/process3"/>
    <dgm:cxn modelId="{C03831F0-F9F8-41FB-AF24-56805D0A9AA4}" type="presOf" srcId="{CA705286-F152-470E-9042-63C99AE1D7B3}" destId="{0F2891B6-78E8-40A1-AE45-22DA30F5169E}" srcOrd="0" destOrd="0" presId="urn:microsoft.com/office/officeart/2005/8/layout/process3"/>
    <dgm:cxn modelId="{B6CE62F3-5EE3-4447-A736-75579F4B0D85}" srcId="{73C06DC9-B82F-4132-9D9A-0E21E1068C25}" destId="{12298FD0-4368-405E-9D5D-824E5C8B4C8F}" srcOrd="0" destOrd="0" parTransId="{7A59F5C7-13B8-406C-B4CE-3A826B72CD8E}" sibTransId="{5240743E-51A2-4141-A62A-080F8B79F091}"/>
    <dgm:cxn modelId="{A7FE4621-4B99-4287-A0CD-5CD4D19102D7}" type="presParOf" srcId="{DA801F1D-6A9A-4FC3-B078-31F5CD7C87A6}" destId="{06CD5E61-04E5-4A71-8D30-1221743FDF5D}" srcOrd="0" destOrd="0" presId="urn:microsoft.com/office/officeart/2005/8/layout/process3"/>
    <dgm:cxn modelId="{521AA384-56C7-4294-9875-7200881060FD}" type="presParOf" srcId="{06CD5E61-04E5-4A71-8D30-1221743FDF5D}" destId="{9D2C42EB-2F9D-4943-8BD6-9141CF535227}" srcOrd="0" destOrd="0" presId="urn:microsoft.com/office/officeart/2005/8/layout/process3"/>
    <dgm:cxn modelId="{B2E22DE4-C21C-42FA-9B10-3ECD0D17E5FE}" type="presParOf" srcId="{06CD5E61-04E5-4A71-8D30-1221743FDF5D}" destId="{99199FED-AD1C-461C-97C4-B12C329A79A3}" srcOrd="1" destOrd="0" presId="urn:microsoft.com/office/officeart/2005/8/layout/process3"/>
    <dgm:cxn modelId="{1FB961CE-9BCB-470D-8D95-F4F97974A638}" type="presParOf" srcId="{06CD5E61-04E5-4A71-8D30-1221743FDF5D}" destId="{FD164771-F0C9-47A2-96F5-0FD7A032AB48}" srcOrd="2" destOrd="0" presId="urn:microsoft.com/office/officeart/2005/8/layout/process3"/>
    <dgm:cxn modelId="{36AACCC8-1BD4-4C66-B4D6-4E333DF874A4}" type="presParOf" srcId="{DA801F1D-6A9A-4FC3-B078-31F5CD7C87A6}" destId="{7C6B07E9-F28F-4F76-A489-8576DE54A7B9}" srcOrd="1" destOrd="0" presId="urn:microsoft.com/office/officeart/2005/8/layout/process3"/>
    <dgm:cxn modelId="{C981FB48-0FD4-4049-B112-85457729F0D4}" type="presParOf" srcId="{7C6B07E9-F28F-4F76-A489-8576DE54A7B9}" destId="{AD72FAE9-F043-439B-8858-FA6DC3C811CD}" srcOrd="0" destOrd="0" presId="urn:microsoft.com/office/officeart/2005/8/layout/process3"/>
    <dgm:cxn modelId="{B8BA2079-64FC-4919-B339-5564DC11D11D}" type="presParOf" srcId="{DA801F1D-6A9A-4FC3-B078-31F5CD7C87A6}" destId="{FF6B5A53-0E6D-4DB8-97BB-69A7EDF64454}" srcOrd="2" destOrd="0" presId="urn:microsoft.com/office/officeart/2005/8/layout/process3"/>
    <dgm:cxn modelId="{0B17D87B-0FCA-4103-AD84-AE16A4814597}" type="presParOf" srcId="{FF6B5A53-0E6D-4DB8-97BB-69A7EDF64454}" destId="{D889524D-945C-4815-9602-37BC9FF44AD8}" srcOrd="0" destOrd="0" presId="urn:microsoft.com/office/officeart/2005/8/layout/process3"/>
    <dgm:cxn modelId="{FD695E09-41F9-47DD-BC3E-05DF132367A6}" type="presParOf" srcId="{FF6B5A53-0E6D-4DB8-97BB-69A7EDF64454}" destId="{1B26177E-C801-454E-BB3A-241F46E8C5C8}" srcOrd="1" destOrd="0" presId="urn:microsoft.com/office/officeart/2005/8/layout/process3"/>
    <dgm:cxn modelId="{DC8BEBC5-F580-4B63-B05D-ACC612505443}" type="presParOf" srcId="{FF6B5A53-0E6D-4DB8-97BB-69A7EDF64454}" destId="{C5E0F89E-CDF4-4B20-9048-7907A73E3517}" srcOrd="2" destOrd="0" presId="urn:microsoft.com/office/officeart/2005/8/layout/process3"/>
    <dgm:cxn modelId="{C632AD75-C0A1-4224-BC0C-F7458FB3B587}" type="presParOf" srcId="{DA801F1D-6A9A-4FC3-B078-31F5CD7C87A6}" destId="{C0A665EC-72B4-4C2F-8C76-172B913B2C54}" srcOrd="3" destOrd="0" presId="urn:microsoft.com/office/officeart/2005/8/layout/process3"/>
    <dgm:cxn modelId="{60AFCFDC-96AA-4503-B9F0-8FB2ECF6C14B}" type="presParOf" srcId="{C0A665EC-72B4-4C2F-8C76-172B913B2C54}" destId="{DB6401E9-7AAF-429B-B44A-F96FFBDC999B}" srcOrd="0" destOrd="0" presId="urn:microsoft.com/office/officeart/2005/8/layout/process3"/>
    <dgm:cxn modelId="{2F057960-DED8-4DDE-91DB-507884F1369F}" type="presParOf" srcId="{DA801F1D-6A9A-4FC3-B078-31F5CD7C87A6}" destId="{4700C4F7-42A9-4710-BF98-56B43813A5BC}" srcOrd="4" destOrd="0" presId="urn:microsoft.com/office/officeart/2005/8/layout/process3"/>
    <dgm:cxn modelId="{722735CF-4A3F-47AB-ABEF-DAE313E7174C}" type="presParOf" srcId="{4700C4F7-42A9-4710-BF98-56B43813A5BC}" destId="{C1469E4E-2D83-42C8-88FE-D32D30115C2D}" srcOrd="0" destOrd="0" presId="urn:microsoft.com/office/officeart/2005/8/layout/process3"/>
    <dgm:cxn modelId="{AB55C81C-8DC4-4F0C-8201-B0ABA1C6D619}" type="presParOf" srcId="{4700C4F7-42A9-4710-BF98-56B43813A5BC}" destId="{8B201289-31D7-40AE-936B-7EB91320204E}" srcOrd="1" destOrd="0" presId="urn:microsoft.com/office/officeart/2005/8/layout/process3"/>
    <dgm:cxn modelId="{2F1BDC57-53F8-46FF-83BD-EE95811752AC}" type="presParOf" srcId="{4700C4F7-42A9-4710-BF98-56B43813A5BC}" destId="{65C25D4E-9056-4D2E-AE7B-99D505F225A5}" srcOrd="2" destOrd="0" presId="urn:microsoft.com/office/officeart/2005/8/layout/process3"/>
    <dgm:cxn modelId="{D08EEC64-B7C5-4432-8B9F-EB80DC28E6A4}" type="presParOf" srcId="{DA801F1D-6A9A-4FC3-B078-31F5CD7C87A6}" destId="{0F2891B6-78E8-40A1-AE45-22DA30F5169E}" srcOrd="5" destOrd="0" presId="urn:microsoft.com/office/officeart/2005/8/layout/process3"/>
    <dgm:cxn modelId="{D290222F-0841-453A-9855-11BBC990A6CC}" type="presParOf" srcId="{0F2891B6-78E8-40A1-AE45-22DA30F5169E}" destId="{8BBBA5DD-A23C-4176-BF33-39F2005DAE8B}" srcOrd="0" destOrd="0" presId="urn:microsoft.com/office/officeart/2005/8/layout/process3"/>
    <dgm:cxn modelId="{B3EB9629-0968-4E06-AF57-9D9614DB48E2}" type="presParOf" srcId="{DA801F1D-6A9A-4FC3-B078-31F5CD7C87A6}" destId="{06315AA9-377A-4B34-A119-8211240D04CC}" srcOrd="6" destOrd="0" presId="urn:microsoft.com/office/officeart/2005/8/layout/process3"/>
    <dgm:cxn modelId="{60ADE316-4B59-4D0A-A81F-23B6AA3EC072}" type="presParOf" srcId="{06315AA9-377A-4B34-A119-8211240D04CC}" destId="{ABB27F0A-B2E5-40EF-9173-0588BD785E3A}" srcOrd="0" destOrd="0" presId="urn:microsoft.com/office/officeart/2005/8/layout/process3"/>
    <dgm:cxn modelId="{74C1034D-B7EF-4028-83E2-21CAC9966A56}" type="presParOf" srcId="{06315AA9-377A-4B34-A119-8211240D04CC}" destId="{36BAE9F3-0F2D-4C42-A8EE-9D5A86AB9525}" srcOrd="1" destOrd="0" presId="urn:microsoft.com/office/officeart/2005/8/layout/process3"/>
    <dgm:cxn modelId="{CA6B60A9-4006-4EA1-918C-0A57A089B3F4}" type="presParOf" srcId="{06315AA9-377A-4B34-A119-8211240D04CC}" destId="{143B689A-19F2-4D6C-8D9E-BA79156BEB2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C56854-B6CB-471A-83BE-B57C9CCA1479}"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n-US"/>
        </a:p>
      </dgm:t>
    </dgm:pt>
    <dgm:pt modelId="{AAA9EED5-3C4B-478C-81C6-335794902570}">
      <dgm:prSet phldrT="[Text]"/>
      <dgm:spPr/>
      <dgm:t>
        <a:bodyPr/>
        <a:lstStyle/>
        <a:p>
          <a:r>
            <a:rPr lang="en-US"/>
            <a:t>First responder stops activities and provides treatment</a:t>
          </a:r>
        </a:p>
      </dgm:t>
    </dgm:pt>
    <dgm:pt modelId="{BFEB4CF0-4098-4608-B5F4-C2D018C0B7D7}" type="parTrans" cxnId="{6A4BCB4B-EFD1-4890-9AEC-00D0E2F4924D}">
      <dgm:prSet/>
      <dgm:spPr/>
      <dgm:t>
        <a:bodyPr/>
        <a:lstStyle/>
        <a:p>
          <a:endParaRPr lang="en-US"/>
        </a:p>
      </dgm:t>
    </dgm:pt>
    <dgm:pt modelId="{3F6EC3D9-A79C-452E-8B6A-2641139982DE}" type="sibTrans" cxnId="{6A4BCB4B-EFD1-4890-9AEC-00D0E2F4924D}">
      <dgm:prSet/>
      <dgm:spPr/>
      <dgm:t>
        <a:bodyPr/>
        <a:lstStyle/>
        <a:p>
          <a:endParaRPr lang="en-US"/>
        </a:p>
      </dgm:t>
    </dgm:pt>
    <dgm:pt modelId="{73C06DC9-B82F-4132-9D9A-0E21E1068C25}">
      <dgm:prSet phldrT="[Text]"/>
      <dgm:spPr/>
      <dgm:t>
        <a:bodyPr/>
        <a:lstStyle/>
        <a:p>
          <a:r>
            <a:rPr lang="en-US"/>
            <a:t>First responder determines if additional support is needed</a:t>
          </a:r>
        </a:p>
      </dgm:t>
    </dgm:pt>
    <dgm:pt modelId="{87FE59BC-D62E-4F44-9412-DC382485D7C9}" type="parTrans" cxnId="{29200852-8E78-4D22-82CD-0951E27788CC}">
      <dgm:prSet/>
      <dgm:spPr/>
      <dgm:t>
        <a:bodyPr/>
        <a:lstStyle/>
        <a:p>
          <a:endParaRPr lang="en-US"/>
        </a:p>
      </dgm:t>
    </dgm:pt>
    <dgm:pt modelId="{0F8A4C5F-AF49-4199-95B8-E199C3883CAD}" type="sibTrans" cxnId="{29200852-8E78-4D22-82CD-0951E27788CC}">
      <dgm:prSet/>
      <dgm:spPr/>
      <dgm:t>
        <a:bodyPr/>
        <a:lstStyle/>
        <a:p>
          <a:endParaRPr lang="en-US"/>
        </a:p>
      </dgm:t>
    </dgm:pt>
    <dgm:pt modelId="{96A663A6-82EE-4CBF-BFB0-69A14CDF7327}">
      <dgm:prSet phldrT="[Text]"/>
      <dgm:spPr/>
      <dgm:t>
        <a:bodyPr/>
        <a:lstStyle/>
        <a:p>
          <a:r>
            <a:rPr lang="en-US"/>
            <a:t>First responder designates individual to obtain FA Kit and AED</a:t>
          </a:r>
        </a:p>
      </dgm:t>
    </dgm:pt>
    <dgm:pt modelId="{2892C8B6-8510-41CA-B86A-5BB7CF0876D2}" type="parTrans" cxnId="{15F22CD5-8E79-429E-A508-5F1F67BABC5F}">
      <dgm:prSet/>
      <dgm:spPr/>
      <dgm:t>
        <a:bodyPr/>
        <a:lstStyle/>
        <a:p>
          <a:endParaRPr lang="en-US"/>
        </a:p>
      </dgm:t>
    </dgm:pt>
    <dgm:pt modelId="{CA705286-F152-470E-9042-63C99AE1D7B3}" type="sibTrans" cxnId="{15F22CD5-8E79-429E-A508-5F1F67BABC5F}">
      <dgm:prSet/>
      <dgm:spPr/>
      <dgm:t>
        <a:bodyPr/>
        <a:lstStyle/>
        <a:p>
          <a:endParaRPr lang="en-US"/>
        </a:p>
      </dgm:t>
    </dgm:pt>
    <dgm:pt modelId="{405466CB-ABA1-4A07-B29E-856EC1F5E068}">
      <dgm:prSet phldrT="[Text]"/>
      <dgm:spPr/>
      <dgm:t>
        <a:bodyPr/>
        <a:lstStyle/>
        <a:p>
          <a:r>
            <a:rPr lang="en-US"/>
            <a:t>Stays with patient while support is obtained</a:t>
          </a:r>
        </a:p>
      </dgm:t>
    </dgm:pt>
    <dgm:pt modelId="{49B750F8-B0D7-48AF-A14B-B999A50DBDCA}" type="parTrans" cxnId="{861C3E62-C023-41BE-B07F-46D774AE578F}">
      <dgm:prSet/>
      <dgm:spPr/>
      <dgm:t>
        <a:bodyPr/>
        <a:lstStyle/>
        <a:p>
          <a:endParaRPr lang="en-US"/>
        </a:p>
      </dgm:t>
    </dgm:pt>
    <dgm:pt modelId="{BDF4E424-3593-42EB-B590-EC7159C6D2C8}" type="sibTrans" cxnId="{861C3E62-C023-41BE-B07F-46D774AE578F}">
      <dgm:prSet/>
      <dgm:spPr/>
      <dgm:t>
        <a:bodyPr/>
        <a:lstStyle/>
        <a:p>
          <a:endParaRPr lang="en-US"/>
        </a:p>
      </dgm:t>
    </dgm:pt>
    <dgm:pt modelId="{E5EE25DA-6589-4B24-B7FB-5E354F603A0D}">
      <dgm:prSet phldrT="[Text]"/>
      <dgm:spPr/>
      <dgm:t>
        <a:bodyPr/>
        <a:lstStyle/>
        <a:p>
          <a:r>
            <a:rPr lang="en-US"/>
            <a:t>Ask patient if they would like EMS to be called at their own expense</a:t>
          </a:r>
        </a:p>
      </dgm:t>
    </dgm:pt>
    <dgm:pt modelId="{152D648D-6480-4687-ABCC-135EDCF55976}" type="parTrans" cxnId="{B57EF2E5-B0FB-4D82-84C7-4233D8404147}">
      <dgm:prSet/>
      <dgm:spPr/>
      <dgm:t>
        <a:bodyPr/>
        <a:lstStyle/>
        <a:p>
          <a:endParaRPr lang="en-US"/>
        </a:p>
      </dgm:t>
    </dgm:pt>
    <dgm:pt modelId="{D7A423E8-BC80-45C1-B522-879A763C9D36}" type="sibTrans" cxnId="{B57EF2E5-B0FB-4D82-84C7-4233D8404147}">
      <dgm:prSet/>
      <dgm:spPr/>
      <dgm:t>
        <a:bodyPr/>
        <a:lstStyle/>
        <a:p>
          <a:endParaRPr lang="en-US"/>
        </a:p>
      </dgm:t>
    </dgm:pt>
    <dgm:pt modelId="{ACAA9B4D-53AD-4ED0-8472-FD8CE82805F2}">
      <dgm:prSet phldrT="[Text]"/>
      <dgm:spPr/>
      <dgm:t>
        <a:bodyPr/>
        <a:lstStyle/>
        <a:p>
          <a:r>
            <a:rPr lang="en-US"/>
            <a:t>Post-Incident</a:t>
          </a:r>
        </a:p>
      </dgm:t>
    </dgm:pt>
    <dgm:pt modelId="{4D0946CE-D798-4A1A-AAF9-ABA4F376FB80}" type="parTrans" cxnId="{A9273257-9D2E-4B2A-AB69-57A0ABBF7710}">
      <dgm:prSet/>
      <dgm:spPr/>
      <dgm:t>
        <a:bodyPr/>
        <a:lstStyle/>
        <a:p>
          <a:endParaRPr lang="en-US"/>
        </a:p>
      </dgm:t>
    </dgm:pt>
    <dgm:pt modelId="{133ED42F-831F-46B0-B14A-680C43423481}" type="sibTrans" cxnId="{A9273257-9D2E-4B2A-AB69-57A0ABBF7710}">
      <dgm:prSet/>
      <dgm:spPr/>
      <dgm:t>
        <a:bodyPr/>
        <a:lstStyle/>
        <a:p>
          <a:endParaRPr lang="en-US"/>
        </a:p>
      </dgm:t>
    </dgm:pt>
    <dgm:pt modelId="{3938BD49-F277-44CB-A0F5-54C51E91DB23}">
      <dgm:prSet phldrT="[Text]"/>
      <dgm:spPr/>
      <dgm:t>
        <a:bodyPr/>
        <a:lstStyle/>
        <a:p>
          <a:r>
            <a:rPr lang="en-US"/>
            <a:t>Complete Accident/Incident report</a:t>
          </a:r>
        </a:p>
      </dgm:t>
    </dgm:pt>
    <dgm:pt modelId="{E92F929D-6BB5-4DDA-B9A9-111AD202E591}" type="parTrans" cxnId="{648800E9-F8F6-46B4-A465-65FA84CA2A1C}">
      <dgm:prSet/>
      <dgm:spPr/>
      <dgm:t>
        <a:bodyPr/>
        <a:lstStyle/>
        <a:p>
          <a:endParaRPr lang="en-US"/>
        </a:p>
      </dgm:t>
    </dgm:pt>
    <dgm:pt modelId="{3D8C455C-F4C9-4096-9B5C-D20143D42E84}" type="sibTrans" cxnId="{648800E9-F8F6-46B4-A465-65FA84CA2A1C}">
      <dgm:prSet/>
      <dgm:spPr/>
      <dgm:t>
        <a:bodyPr/>
        <a:lstStyle/>
        <a:p>
          <a:endParaRPr lang="en-US"/>
        </a:p>
      </dgm:t>
    </dgm:pt>
    <dgm:pt modelId="{C15739D2-D166-4BC0-9390-D84D59074CF0}">
      <dgm:prSet phldrT="[Text]"/>
      <dgm:spPr/>
      <dgm:t>
        <a:bodyPr/>
        <a:lstStyle/>
        <a:p>
          <a:r>
            <a:rPr lang="en-US"/>
            <a:t>Call Competitive Sports administrator</a:t>
          </a:r>
        </a:p>
      </dgm:t>
    </dgm:pt>
    <dgm:pt modelId="{42D96202-A592-4880-BF20-3CBF37888BA1}" type="parTrans" cxnId="{AF193596-182E-4497-8D38-CA7758C72E76}">
      <dgm:prSet/>
      <dgm:spPr/>
      <dgm:t>
        <a:bodyPr/>
        <a:lstStyle/>
        <a:p>
          <a:endParaRPr lang="en-US"/>
        </a:p>
      </dgm:t>
    </dgm:pt>
    <dgm:pt modelId="{A3021ABA-49BD-4342-B390-49927126C255}" type="sibTrans" cxnId="{AF193596-182E-4497-8D38-CA7758C72E76}">
      <dgm:prSet/>
      <dgm:spPr/>
      <dgm:t>
        <a:bodyPr/>
        <a:lstStyle/>
        <a:p>
          <a:endParaRPr lang="en-US"/>
        </a:p>
      </dgm:t>
    </dgm:pt>
    <dgm:pt modelId="{AA763349-1FB7-4040-9E68-71C964528C06}">
      <dgm:prSet phldrT="[Text]"/>
      <dgm:spPr/>
      <dgm:t>
        <a:bodyPr/>
        <a:lstStyle/>
        <a:p>
          <a:r>
            <a:rPr lang="en-US"/>
            <a:t>Monitor patient</a:t>
          </a:r>
        </a:p>
      </dgm:t>
    </dgm:pt>
    <dgm:pt modelId="{9FC36348-689F-465F-BAAD-C4E1CB78A801}" type="parTrans" cxnId="{8C2596B2-6C89-4786-9D5F-F883CEB3D0DF}">
      <dgm:prSet/>
      <dgm:spPr/>
      <dgm:t>
        <a:bodyPr/>
        <a:lstStyle/>
        <a:p>
          <a:endParaRPr lang="en-US"/>
        </a:p>
      </dgm:t>
    </dgm:pt>
    <dgm:pt modelId="{8CEC1E12-F5E9-416D-BD92-219E0B8AAC20}" type="sibTrans" cxnId="{8C2596B2-6C89-4786-9D5F-F883CEB3D0DF}">
      <dgm:prSet/>
      <dgm:spPr/>
      <dgm:t>
        <a:bodyPr/>
        <a:lstStyle/>
        <a:p>
          <a:endParaRPr lang="en-US"/>
        </a:p>
      </dgm:t>
    </dgm:pt>
    <dgm:pt modelId="{EDC7C5E4-B817-473C-8702-B89E2DD010FB}">
      <dgm:prSet phldrT="[Text]"/>
      <dgm:spPr/>
      <dgm:t>
        <a:bodyPr/>
        <a:lstStyle/>
        <a:p>
          <a:r>
            <a:rPr lang="en-US"/>
            <a:t>Refer to “Life-Threatening” procedure if conditions deteriorate</a:t>
          </a:r>
        </a:p>
      </dgm:t>
    </dgm:pt>
    <dgm:pt modelId="{9562144C-41CC-4E14-BA56-7299D32A6A0D}" type="parTrans" cxnId="{15A5996E-4994-4772-B1DA-7310B417E913}">
      <dgm:prSet/>
      <dgm:spPr/>
      <dgm:t>
        <a:bodyPr/>
        <a:lstStyle/>
        <a:p>
          <a:endParaRPr lang="en-US"/>
        </a:p>
      </dgm:t>
    </dgm:pt>
    <dgm:pt modelId="{A9BEFAF5-BFF9-490E-95CB-71493E1AAE00}" type="sibTrans" cxnId="{15A5996E-4994-4772-B1DA-7310B417E913}">
      <dgm:prSet/>
      <dgm:spPr/>
      <dgm:t>
        <a:bodyPr/>
        <a:lstStyle/>
        <a:p>
          <a:endParaRPr lang="en-US"/>
        </a:p>
      </dgm:t>
    </dgm:pt>
    <dgm:pt modelId="{93877D4B-021C-4C71-A621-03B884A570EF}">
      <dgm:prSet custT="1"/>
      <dgm:spPr/>
      <dgm:t>
        <a:bodyPr/>
        <a:lstStyle/>
        <a:p>
          <a:endParaRPr lang="en-US" sz="2000" b="1"/>
        </a:p>
      </dgm:t>
    </dgm:pt>
    <dgm:pt modelId="{8A9157DD-9D12-4253-9116-A666F6F354E0}" type="parTrans" cxnId="{34C518C4-9E8D-46B6-9558-3DDBF92B06E3}">
      <dgm:prSet/>
      <dgm:spPr/>
      <dgm:t>
        <a:bodyPr/>
        <a:lstStyle/>
        <a:p>
          <a:endParaRPr lang="en-US"/>
        </a:p>
      </dgm:t>
    </dgm:pt>
    <dgm:pt modelId="{CB9F8254-C326-4DF4-9E4B-9A81FB06F75F}" type="sibTrans" cxnId="{34C518C4-9E8D-46B6-9558-3DDBF92B06E3}">
      <dgm:prSet/>
      <dgm:spPr/>
      <dgm:t>
        <a:bodyPr/>
        <a:lstStyle/>
        <a:p>
          <a:endParaRPr lang="en-US"/>
        </a:p>
      </dgm:t>
    </dgm:pt>
    <dgm:pt modelId="{DA801F1D-6A9A-4FC3-B078-31F5CD7C87A6}" type="pres">
      <dgm:prSet presAssocID="{8EC56854-B6CB-471A-83BE-B57C9CCA1479}" presName="linearFlow" presStyleCnt="0">
        <dgm:presLayoutVars>
          <dgm:dir/>
          <dgm:animLvl val="lvl"/>
          <dgm:resizeHandles val="exact"/>
        </dgm:presLayoutVars>
      </dgm:prSet>
      <dgm:spPr/>
    </dgm:pt>
    <dgm:pt modelId="{06CD5E61-04E5-4A71-8D30-1221743FDF5D}" type="pres">
      <dgm:prSet presAssocID="{AAA9EED5-3C4B-478C-81C6-335794902570}" presName="composite" presStyleCnt="0"/>
      <dgm:spPr/>
    </dgm:pt>
    <dgm:pt modelId="{9D2C42EB-2F9D-4943-8BD6-9141CF535227}" type="pres">
      <dgm:prSet presAssocID="{AAA9EED5-3C4B-478C-81C6-335794902570}" presName="parTx" presStyleLbl="node1" presStyleIdx="0" presStyleCnt="4">
        <dgm:presLayoutVars>
          <dgm:chMax val="0"/>
          <dgm:chPref val="0"/>
          <dgm:bulletEnabled val="1"/>
        </dgm:presLayoutVars>
      </dgm:prSet>
      <dgm:spPr/>
    </dgm:pt>
    <dgm:pt modelId="{99199FED-AD1C-461C-97C4-B12C329A79A3}" type="pres">
      <dgm:prSet presAssocID="{AAA9EED5-3C4B-478C-81C6-335794902570}" presName="parSh" presStyleLbl="node1" presStyleIdx="0" presStyleCnt="4"/>
      <dgm:spPr/>
    </dgm:pt>
    <dgm:pt modelId="{FD164771-F0C9-47A2-96F5-0FD7A032AB48}" type="pres">
      <dgm:prSet presAssocID="{AAA9EED5-3C4B-478C-81C6-335794902570}" presName="desTx" presStyleLbl="fgAcc1" presStyleIdx="0" presStyleCnt="4" custLinFactNeighborX="-1036" custLinFactNeighborY="-3776">
        <dgm:presLayoutVars>
          <dgm:bulletEnabled val="1"/>
        </dgm:presLayoutVars>
      </dgm:prSet>
      <dgm:spPr/>
    </dgm:pt>
    <dgm:pt modelId="{7C6B07E9-F28F-4F76-A489-8576DE54A7B9}" type="pres">
      <dgm:prSet presAssocID="{3F6EC3D9-A79C-452E-8B6A-2641139982DE}" presName="sibTrans" presStyleLbl="sibTrans2D1" presStyleIdx="0" presStyleCnt="3"/>
      <dgm:spPr/>
    </dgm:pt>
    <dgm:pt modelId="{AD72FAE9-F043-439B-8858-FA6DC3C811CD}" type="pres">
      <dgm:prSet presAssocID="{3F6EC3D9-A79C-452E-8B6A-2641139982DE}" presName="connTx" presStyleLbl="sibTrans2D1" presStyleIdx="0" presStyleCnt="3"/>
      <dgm:spPr/>
    </dgm:pt>
    <dgm:pt modelId="{FF6B5A53-0E6D-4DB8-97BB-69A7EDF64454}" type="pres">
      <dgm:prSet presAssocID="{73C06DC9-B82F-4132-9D9A-0E21E1068C25}" presName="composite" presStyleCnt="0"/>
      <dgm:spPr/>
    </dgm:pt>
    <dgm:pt modelId="{D889524D-945C-4815-9602-37BC9FF44AD8}" type="pres">
      <dgm:prSet presAssocID="{73C06DC9-B82F-4132-9D9A-0E21E1068C25}" presName="parTx" presStyleLbl="node1" presStyleIdx="0" presStyleCnt="4">
        <dgm:presLayoutVars>
          <dgm:chMax val="0"/>
          <dgm:chPref val="0"/>
          <dgm:bulletEnabled val="1"/>
        </dgm:presLayoutVars>
      </dgm:prSet>
      <dgm:spPr/>
    </dgm:pt>
    <dgm:pt modelId="{1B26177E-C801-454E-BB3A-241F46E8C5C8}" type="pres">
      <dgm:prSet presAssocID="{73C06DC9-B82F-4132-9D9A-0E21E1068C25}" presName="parSh" presStyleLbl="node1" presStyleIdx="1" presStyleCnt="4"/>
      <dgm:spPr/>
    </dgm:pt>
    <dgm:pt modelId="{C5E0F89E-CDF4-4B20-9048-7907A73E3517}" type="pres">
      <dgm:prSet presAssocID="{73C06DC9-B82F-4132-9D9A-0E21E1068C25}" presName="desTx" presStyleLbl="fgAcc1" presStyleIdx="1" presStyleCnt="4">
        <dgm:presLayoutVars>
          <dgm:bulletEnabled val="1"/>
        </dgm:presLayoutVars>
      </dgm:prSet>
      <dgm:spPr/>
    </dgm:pt>
    <dgm:pt modelId="{C0A665EC-72B4-4C2F-8C76-172B913B2C54}" type="pres">
      <dgm:prSet presAssocID="{0F8A4C5F-AF49-4199-95B8-E199C3883CAD}" presName="sibTrans" presStyleLbl="sibTrans2D1" presStyleIdx="1" presStyleCnt="3"/>
      <dgm:spPr/>
    </dgm:pt>
    <dgm:pt modelId="{DB6401E9-7AAF-429B-B44A-F96FFBDC999B}" type="pres">
      <dgm:prSet presAssocID="{0F8A4C5F-AF49-4199-95B8-E199C3883CAD}" presName="connTx" presStyleLbl="sibTrans2D1" presStyleIdx="1" presStyleCnt="3"/>
      <dgm:spPr/>
    </dgm:pt>
    <dgm:pt modelId="{4700C4F7-42A9-4710-BF98-56B43813A5BC}" type="pres">
      <dgm:prSet presAssocID="{96A663A6-82EE-4CBF-BFB0-69A14CDF7327}" presName="composite" presStyleCnt="0"/>
      <dgm:spPr/>
    </dgm:pt>
    <dgm:pt modelId="{C1469E4E-2D83-42C8-88FE-D32D30115C2D}" type="pres">
      <dgm:prSet presAssocID="{96A663A6-82EE-4CBF-BFB0-69A14CDF7327}" presName="parTx" presStyleLbl="node1" presStyleIdx="1" presStyleCnt="4">
        <dgm:presLayoutVars>
          <dgm:chMax val="0"/>
          <dgm:chPref val="0"/>
          <dgm:bulletEnabled val="1"/>
        </dgm:presLayoutVars>
      </dgm:prSet>
      <dgm:spPr/>
    </dgm:pt>
    <dgm:pt modelId="{8B201289-31D7-40AE-936B-7EB91320204E}" type="pres">
      <dgm:prSet presAssocID="{96A663A6-82EE-4CBF-BFB0-69A14CDF7327}" presName="parSh" presStyleLbl="node1" presStyleIdx="2" presStyleCnt="4"/>
      <dgm:spPr/>
    </dgm:pt>
    <dgm:pt modelId="{65C25D4E-9056-4D2E-AE7B-99D505F225A5}" type="pres">
      <dgm:prSet presAssocID="{96A663A6-82EE-4CBF-BFB0-69A14CDF7327}" presName="desTx" presStyleLbl="fgAcc1" presStyleIdx="2" presStyleCnt="4">
        <dgm:presLayoutVars>
          <dgm:bulletEnabled val="1"/>
        </dgm:presLayoutVars>
      </dgm:prSet>
      <dgm:spPr/>
    </dgm:pt>
    <dgm:pt modelId="{0F2891B6-78E8-40A1-AE45-22DA30F5169E}" type="pres">
      <dgm:prSet presAssocID="{CA705286-F152-470E-9042-63C99AE1D7B3}" presName="sibTrans" presStyleLbl="sibTrans2D1" presStyleIdx="2" presStyleCnt="3"/>
      <dgm:spPr/>
    </dgm:pt>
    <dgm:pt modelId="{8BBBA5DD-A23C-4176-BF33-39F2005DAE8B}" type="pres">
      <dgm:prSet presAssocID="{CA705286-F152-470E-9042-63C99AE1D7B3}" presName="connTx" presStyleLbl="sibTrans2D1" presStyleIdx="2" presStyleCnt="3"/>
      <dgm:spPr/>
    </dgm:pt>
    <dgm:pt modelId="{06315AA9-377A-4B34-A119-8211240D04CC}" type="pres">
      <dgm:prSet presAssocID="{ACAA9B4D-53AD-4ED0-8472-FD8CE82805F2}" presName="composite" presStyleCnt="0"/>
      <dgm:spPr/>
    </dgm:pt>
    <dgm:pt modelId="{ABB27F0A-B2E5-40EF-9173-0588BD785E3A}" type="pres">
      <dgm:prSet presAssocID="{ACAA9B4D-53AD-4ED0-8472-FD8CE82805F2}" presName="parTx" presStyleLbl="node1" presStyleIdx="2" presStyleCnt="4">
        <dgm:presLayoutVars>
          <dgm:chMax val="0"/>
          <dgm:chPref val="0"/>
          <dgm:bulletEnabled val="1"/>
        </dgm:presLayoutVars>
      </dgm:prSet>
      <dgm:spPr/>
    </dgm:pt>
    <dgm:pt modelId="{36BAE9F3-0F2D-4C42-A8EE-9D5A86AB9525}" type="pres">
      <dgm:prSet presAssocID="{ACAA9B4D-53AD-4ED0-8472-FD8CE82805F2}" presName="parSh" presStyleLbl="node1" presStyleIdx="3" presStyleCnt="4"/>
      <dgm:spPr/>
    </dgm:pt>
    <dgm:pt modelId="{143B689A-19F2-4D6C-8D9E-BA79156BEB22}" type="pres">
      <dgm:prSet presAssocID="{ACAA9B4D-53AD-4ED0-8472-FD8CE82805F2}" presName="desTx" presStyleLbl="fgAcc1" presStyleIdx="3" presStyleCnt="4">
        <dgm:presLayoutVars>
          <dgm:bulletEnabled val="1"/>
        </dgm:presLayoutVars>
      </dgm:prSet>
      <dgm:spPr/>
    </dgm:pt>
  </dgm:ptLst>
  <dgm:cxnLst>
    <dgm:cxn modelId="{6C20EA0F-C69D-4D6A-9E19-10CF5E145439}" type="presOf" srcId="{ACAA9B4D-53AD-4ED0-8472-FD8CE82805F2}" destId="{ABB27F0A-B2E5-40EF-9173-0588BD785E3A}" srcOrd="0" destOrd="0" presId="urn:microsoft.com/office/officeart/2005/8/layout/process3"/>
    <dgm:cxn modelId="{CFBBE010-A19F-4515-94BC-9926E07D9A36}" type="presOf" srcId="{405466CB-ABA1-4A07-B29E-856EC1F5E068}" destId="{C5E0F89E-CDF4-4B20-9048-7907A73E3517}" srcOrd="0" destOrd="0" presId="urn:microsoft.com/office/officeart/2005/8/layout/process3"/>
    <dgm:cxn modelId="{E9DA9112-D5E2-4509-9A3A-5E6972403155}" type="presOf" srcId="{ACAA9B4D-53AD-4ED0-8472-FD8CE82805F2}" destId="{36BAE9F3-0F2D-4C42-A8EE-9D5A86AB9525}" srcOrd="1" destOrd="0" presId="urn:microsoft.com/office/officeart/2005/8/layout/process3"/>
    <dgm:cxn modelId="{01625B16-11C2-4C35-B92F-CF412BDB989B}" type="presOf" srcId="{96A663A6-82EE-4CBF-BFB0-69A14CDF7327}" destId="{C1469E4E-2D83-42C8-88FE-D32D30115C2D}" srcOrd="0" destOrd="0" presId="urn:microsoft.com/office/officeart/2005/8/layout/process3"/>
    <dgm:cxn modelId="{CFCB6A34-8B45-4D2B-887C-1368F2A4AA2C}" type="presOf" srcId="{3F6EC3D9-A79C-452E-8B6A-2641139982DE}" destId="{AD72FAE9-F043-439B-8858-FA6DC3C811CD}" srcOrd="1" destOrd="0" presId="urn:microsoft.com/office/officeart/2005/8/layout/process3"/>
    <dgm:cxn modelId="{E93EEE3E-E496-4002-BB57-0BC1B7CA54A9}" type="presOf" srcId="{93877D4B-021C-4C71-A621-03B884A570EF}" destId="{FD164771-F0C9-47A2-96F5-0FD7A032AB48}" srcOrd="0" destOrd="0" presId="urn:microsoft.com/office/officeart/2005/8/layout/process3"/>
    <dgm:cxn modelId="{F46D135C-B2E2-4CA5-B227-DF65F870DF51}" type="presOf" srcId="{EDC7C5E4-B817-473C-8702-B89E2DD010FB}" destId="{65C25D4E-9056-4D2E-AE7B-99D505F225A5}" srcOrd="0" destOrd="2" presId="urn:microsoft.com/office/officeart/2005/8/layout/process3"/>
    <dgm:cxn modelId="{861C3E62-C023-41BE-B07F-46D774AE578F}" srcId="{73C06DC9-B82F-4132-9D9A-0E21E1068C25}" destId="{405466CB-ABA1-4A07-B29E-856EC1F5E068}" srcOrd="0" destOrd="0" parTransId="{49B750F8-B0D7-48AF-A14B-B999A50DBDCA}" sibTransId="{BDF4E424-3593-42EB-B590-EC7159C6D2C8}"/>
    <dgm:cxn modelId="{7FE9F749-7803-427D-A1C3-6C2924AD8548}" type="presOf" srcId="{0F8A4C5F-AF49-4199-95B8-E199C3883CAD}" destId="{DB6401E9-7AAF-429B-B44A-F96FFBDC999B}" srcOrd="1" destOrd="0" presId="urn:microsoft.com/office/officeart/2005/8/layout/process3"/>
    <dgm:cxn modelId="{6A4BCB4B-EFD1-4890-9AEC-00D0E2F4924D}" srcId="{8EC56854-B6CB-471A-83BE-B57C9CCA1479}" destId="{AAA9EED5-3C4B-478C-81C6-335794902570}" srcOrd="0" destOrd="0" parTransId="{BFEB4CF0-4098-4608-B5F4-C2D018C0B7D7}" sibTransId="{3F6EC3D9-A79C-452E-8B6A-2641139982DE}"/>
    <dgm:cxn modelId="{15A5996E-4994-4772-B1DA-7310B417E913}" srcId="{96A663A6-82EE-4CBF-BFB0-69A14CDF7327}" destId="{EDC7C5E4-B817-473C-8702-B89E2DD010FB}" srcOrd="2" destOrd="0" parTransId="{9562144C-41CC-4E14-BA56-7299D32A6A0D}" sibTransId="{A9BEFAF5-BFF9-490E-95CB-71493E1AAE00}"/>
    <dgm:cxn modelId="{29200852-8E78-4D22-82CD-0951E27788CC}" srcId="{8EC56854-B6CB-471A-83BE-B57C9CCA1479}" destId="{73C06DC9-B82F-4132-9D9A-0E21E1068C25}" srcOrd="1" destOrd="0" parTransId="{87FE59BC-D62E-4F44-9412-DC382485D7C9}" sibTransId="{0F8A4C5F-AF49-4199-95B8-E199C3883CAD}"/>
    <dgm:cxn modelId="{A9273257-9D2E-4B2A-AB69-57A0ABBF7710}" srcId="{8EC56854-B6CB-471A-83BE-B57C9CCA1479}" destId="{ACAA9B4D-53AD-4ED0-8472-FD8CE82805F2}" srcOrd="3" destOrd="0" parTransId="{4D0946CE-D798-4A1A-AAF9-ABA4F376FB80}" sibTransId="{133ED42F-831F-46B0-B14A-680C43423481}"/>
    <dgm:cxn modelId="{CA118479-4227-465D-B2F3-6C0E3500A94D}" type="presOf" srcId="{3F6EC3D9-A79C-452E-8B6A-2641139982DE}" destId="{7C6B07E9-F28F-4F76-A489-8576DE54A7B9}" srcOrd="0" destOrd="0" presId="urn:microsoft.com/office/officeart/2005/8/layout/process3"/>
    <dgm:cxn modelId="{2856118F-1557-42DD-B7A6-92DEB9C5AD6B}" type="presOf" srcId="{73C06DC9-B82F-4132-9D9A-0E21E1068C25}" destId="{D889524D-945C-4815-9602-37BC9FF44AD8}" srcOrd="0" destOrd="0" presId="urn:microsoft.com/office/officeart/2005/8/layout/process3"/>
    <dgm:cxn modelId="{AF193596-182E-4497-8D38-CA7758C72E76}" srcId="{ACAA9B4D-53AD-4ED0-8472-FD8CE82805F2}" destId="{C15739D2-D166-4BC0-9390-D84D59074CF0}" srcOrd="1" destOrd="0" parTransId="{42D96202-A592-4880-BF20-3CBF37888BA1}" sibTransId="{A3021ABA-49BD-4342-B390-49927126C255}"/>
    <dgm:cxn modelId="{04DAA49D-2B96-42DD-93EB-CDCA66287FA5}" type="presOf" srcId="{AAA9EED5-3C4B-478C-81C6-335794902570}" destId="{9D2C42EB-2F9D-4943-8BD6-9141CF535227}" srcOrd="0" destOrd="0" presId="urn:microsoft.com/office/officeart/2005/8/layout/process3"/>
    <dgm:cxn modelId="{53F90FA9-EB2A-4FD4-9AF2-590891459BDD}" type="presOf" srcId="{C15739D2-D166-4BC0-9390-D84D59074CF0}" destId="{143B689A-19F2-4D6C-8D9E-BA79156BEB22}" srcOrd="0" destOrd="1" presId="urn:microsoft.com/office/officeart/2005/8/layout/process3"/>
    <dgm:cxn modelId="{8C2596B2-6C89-4786-9D5F-F883CEB3D0DF}" srcId="{96A663A6-82EE-4CBF-BFB0-69A14CDF7327}" destId="{AA763349-1FB7-4040-9E68-71C964528C06}" srcOrd="1" destOrd="0" parTransId="{9FC36348-689F-465F-BAAD-C4E1CB78A801}" sibTransId="{8CEC1E12-F5E9-416D-BD92-219E0B8AAC20}"/>
    <dgm:cxn modelId="{287104B3-45C0-4061-9267-C8EB1E32ED48}" type="presOf" srcId="{E5EE25DA-6589-4B24-B7FB-5E354F603A0D}" destId="{65C25D4E-9056-4D2E-AE7B-99D505F225A5}" srcOrd="0" destOrd="0" presId="urn:microsoft.com/office/officeart/2005/8/layout/process3"/>
    <dgm:cxn modelId="{993692B6-9E04-4252-B627-C9A47673E36B}" type="presOf" srcId="{8EC56854-B6CB-471A-83BE-B57C9CCA1479}" destId="{DA801F1D-6A9A-4FC3-B078-31F5CD7C87A6}" srcOrd="0" destOrd="0" presId="urn:microsoft.com/office/officeart/2005/8/layout/process3"/>
    <dgm:cxn modelId="{43EEFBBD-05DE-4905-8B3F-EE5D642416E0}" type="presOf" srcId="{CA705286-F152-470E-9042-63C99AE1D7B3}" destId="{8BBBA5DD-A23C-4176-BF33-39F2005DAE8B}" srcOrd="1" destOrd="0" presId="urn:microsoft.com/office/officeart/2005/8/layout/process3"/>
    <dgm:cxn modelId="{34C518C4-9E8D-46B6-9558-3DDBF92B06E3}" srcId="{AAA9EED5-3C4B-478C-81C6-335794902570}" destId="{93877D4B-021C-4C71-A621-03B884A570EF}" srcOrd="0" destOrd="0" parTransId="{8A9157DD-9D12-4253-9116-A666F6F354E0}" sibTransId="{CB9F8254-C326-4DF4-9E4B-9A81FB06F75F}"/>
    <dgm:cxn modelId="{15F22CD5-8E79-429E-A508-5F1F67BABC5F}" srcId="{8EC56854-B6CB-471A-83BE-B57C9CCA1479}" destId="{96A663A6-82EE-4CBF-BFB0-69A14CDF7327}" srcOrd="2" destOrd="0" parTransId="{2892C8B6-8510-41CA-B86A-5BB7CF0876D2}" sibTransId="{CA705286-F152-470E-9042-63C99AE1D7B3}"/>
    <dgm:cxn modelId="{6E9D27D7-E14A-4327-A6BA-EA793CE6AEFC}" type="presOf" srcId="{73C06DC9-B82F-4132-9D9A-0E21E1068C25}" destId="{1B26177E-C801-454E-BB3A-241F46E8C5C8}" srcOrd="1" destOrd="0" presId="urn:microsoft.com/office/officeart/2005/8/layout/process3"/>
    <dgm:cxn modelId="{3B82A1DB-5AAD-484D-AE55-1A8E100B9876}" type="presOf" srcId="{96A663A6-82EE-4CBF-BFB0-69A14CDF7327}" destId="{8B201289-31D7-40AE-936B-7EB91320204E}" srcOrd="1" destOrd="0" presId="urn:microsoft.com/office/officeart/2005/8/layout/process3"/>
    <dgm:cxn modelId="{A14172DC-BC48-4B66-951C-C44A51551679}" type="presOf" srcId="{AAA9EED5-3C4B-478C-81C6-335794902570}" destId="{99199FED-AD1C-461C-97C4-B12C329A79A3}" srcOrd="1" destOrd="0" presId="urn:microsoft.com/office/officeart/2005/8/layout/process3"/>
    <dgm:cxn modelId="{B57EF2E5-B0FB-4D82-84C7-4233D8404147}" srcId="{96A663A6-82EE-4CBF-BFB0-69A14CDF7327}" destId="{E5EE25DA-6589-4B24-B7FB-5E354F603A0D}" srcOrd="0" destOrd="0" parTransId="{152D648D-6480-4687-ABCC-135EDCF55976}" sibTransId="{D7A423E8-BC80-45C1-B522-879A763C9D36}"/>
    <dgm:cxn modelId="{E43B96E7-5AEB-424C-9B5D-6527DD1935ED}" type="presOf" srcId="{3938BD49-F277-44CB-A0F5-54C51E91DB23}" destId="{143B689A-19F2-4D6C-8D9E-BA79156BEB22}" srcOrd="0" destOrd="0" presId="urn:microsoft.com/office/officeart/2005/8/layout/process3"/>
    <dgm:cxn modelId="{648800E9-F8F6-46B4-A465-65FA84CA2A1C}" srcId="{ACAA9B4D-53AD-4ED0-8472-FD8CE82805F2}" destId="{3938BD49-F277-44CB-A0F5-54C51E91DB23}" srcOrd="0" destOrd="0" parTransId="{E92F929D-6BB5-4DDA-B9A9-111AD202E591}" sibTransId="{3D8C455C-F4C9-4096-9B5C-D20143D42E84}"/>
    <dgm:cxn modelId="{949741EE-D6BC-4FBD-8605-F32B701C64E3}" type="presOf" srcId="{0F8A4C5F-AF49-4199-95B8-E199C3883CAD}" destId="{C0A665EC-72B4-4C2F-8C76-172B913B2C54}" srcOrd="0" destOrd="0" presId="urn:microsoft.com/office/officeart/2005/8/layout/process3"/>
    <dgm:cxn modelId="{C03831F0-F9F8-41FB-AF24-56805D0A9AA4}" type="presOf" srcId="{CA705286-F152-470E-9042-63C99AE1D7B3}" destId="{0F2891B6-78E8-40A1-AE45-22DA30F5169E}" srcOrd="0" destOrd="0" presId="urn:microsoft.com/office/officeart/2005/8/layout/process3"/>
    <dgm:cxn modelId="{F3F4E0FD-B81B-4476-B4D1-57349B243C4E}" type="presOf" srcId="{AA763349-1FB7-4040-9E68-71C964528C06}" destId="{65C25D4E-9056-4D2E-AE7B-99D505F225A5}" srcOrd="0" destOrd="1" presId="urn:microsoft.com/office/officeart/2005/8/layout/process3"/>
    <dgm:cxn modelId="{A7FE4621-4B99-4287-A0CD-5CD4D19102D7}" type="presParOf" srcId="{DA801F1D-6A9A-4FC3-B078-31F5CD7C87A6}" destId="{06CD5E61-04E5-4A71-8D30-1221743FDF5D}" srcOrd="0" destOrd="0" presId="urn:microsoft.com/office/officeart/2005/8/layout/process3"/>
    <dgm:cxn modelId="{521AA384-56C7-4294-9875-7200881060FD}" type="presParOf" srcId="{06CD5E61-04E5-4A71-8D30-1221743FDF5D}" destId="{9D2C42EB-2F9D-4943-8BD6-9141CF535227}" srcOrd="0" destOrd="0" presId="urn:microsoft.com/office/officeart/2005/8/layout/process3"/>
    <dgm:cxn modelId="{B2E22DE4-C21C-42FA-9B10-3ECD0D17E5FE}" type="presParOf" srcId="{06CD5E61-04E5-4A71-8D30-1221743FDF5D}" destId="{99199FED-AD1C-461C-97C4-B12C329A79A3}" srcOrd="1" destOrd="0" presId="urn:microsoft.com/office/officeart/2005/8/layout/process3"/>
    <dgm:cxn modelId="{1FB961CE-9BCB-470D-8D95-F4F97974A638}" type="presParOf" srcId="{06CD5E61-04E5-4A71-8D30-1221743FDF5D}" destId="{FD164771-F0C9-47A2-96F5-0FD7A032AB48}" srcOrd="2" destOrd="0" presId="urn:microsoft.com/office/officeart/2005/8/layout/process3"/>
    <dgm:cxn modelId="{36AACCC8-1BD4-4C66-B4D6-4E333DF874A4}" type="presParOf" srcId="{DA801F1D-6A9A-4FC3-B078-31F5CD7C87A6}" destId="{7C6B07E9-F28F-4F76-A489-8576DE54A7B9}" srcOrd="1" destOrd="0" presId="urn:microsoft.com/office/officeart/2005/8/layout/process3"/>
    <dgm:cxn modelId="{C981FB48-0FD4-4049-B112-85457729F0D4}" type="presParOf" srcId="{7C6B07E9-F28F-4F76-A489-8576DE54A7B9}" destId="{AD72FAE9-F043-439B-8858-FA6DC3C811CD}" srcOrd="0" destOrd="0" presId="urn:microsoft.com/office/officeart/2005/8/layout/process3"/>
    <dgm:cxn modelId="{B8BA2079-64FC-4919-B339-5564DC11D11D}" type="presParOf" srcId="{DA801F1D-6A9A-4FC3-B078-31F5CD7C87A6}" destId="{FF6B5A53-0E6D-4DB8-97BB-69A7EDF64454}" srcOrd="2" destOrd="0" presId="urn:microsoft.com/office/officeart/2005/8/layout/process3"/>
    <dgm:cxn modelId="{0B17D87B-0FCA-4103-AD84-AE16A4814597}" type="presParOf" srcId="{FF6B5A53-0E6D-4DB8-97BB-69A7EDF64454}" destId="{D889524D-945C-4815-9602-37BC9FF44AD8}" srcOrd="0" destOrd="0" presId="urn:microsoft.com/office/officeart/2005/8/layout/process3"/>
    <dgm:cxn modelId="{FD695E09-41F9-47DD-BC3E-05DF132367A6}" type="presParOf" srcId="{FF6B5A53-0E6D-4DB8-97BB-69A7EDF64454}" destId="{1B26177E-C801-454E-BB3A-241F46E8C5C8}" srcOrd="1" destOrd="0" presId="urn:microsoft.com/office/officeart/2005/8/layout/process3"/>
    <dgm:cxn modelId="{DC8BEBC5-F580-4B63-B05D-ACC612505443}" type="presParOf" srcId="{FF6B5A53-0E6D-4DB8-97BB-69A7EDF64454}" destId="{C5E0F89E-CDF4-4B20-9048-7907A73E3517}" srcOrd="2" destOrd="0" presId="urn:microsoft.com/office/officeart/2005/8/layout/process3"/>
    <dgm:cxn modelId="{C632AD75-C0A1-4224-BC0C-F7458FB3B587}" type="presParOf" srcId="{DA801F1D-6A9A-4FC3-B078-31F5CD7C87A6}" destId="{C0A665EC-72B4-4C2F-8C76-172B913B2C54}" srcOrd="3" destOrd="0" presId="urn:microsoft.com/office/officeart/2005/8/layout/process3"/>
    <dgm:cxn modelId="{60AFCFDC-96AA-4503-B9F0-8FB2ECF6C14B}" type="presParOf" srcId="{C0A665EC-72B4-4C2F-8C76-172B913B2C54}" destId="{DB6401E9-7AAF-429B-B44A-F96FFBDC999B}" srcOrd="0" destOrd="0" presId="urn:microsoft.com/office/officeart/2005/8/layout/process3"/>
    <dgm:cxn modelId="{2F057960-DED8-4DDE-91DB-507884F1369F}" type="presParOf" srcId="{DA801F1D-6A9A-4FC3-B078-31F5CD7C87A6}" destId="{4700C4F7-42A9-4710-BF98-56B43813A5BC}" srcOrd="4" destOrd="0" presId="urn:microsoft.com/office/officeart/2005/8/layout/process3"/>
    <dgm:cxn modelId="{722735CF-4A3F-47AB-ABEF-DAE313E7174C}" type="presParOf" srcId="{4700C4F7-42A9-4710-BF98-56B43813A5BC}" destId="{C1469E4E-2D83-42C8-88FE-D32D30115C2D}" srcOrd="0" destOrd="0" presId="urn:microsoft.com/office/officeart/2005/8/layout/process3"/>
    <dgm:cxn modelId="{AB55C81C-8DC4-4F0C-8201-B0ABA1C6D619}" type="presParOf" srcId="{4700C4F7-42A9-4710-BF98-56B43813A5BC}" destId="{8B201289-31D7-40AE-936B-7EB91320204E}" srcOrd="1" destOrd="0" presId="urn:microsoft.com/office/officeart/2005/8/layout/process3"/>
    <dgm:cxn modelId="{2F1BDC57-53F8-46FF-83BD-EE95811752AC}" type="presParOf" srcId="{4700C4F7-42A9-4710-BF98-56B43813A5BC}" destId="{65C25D4E-9056-4D2E-AE7B-99D505F225A5}" srcOrd="2" destOrd="0" presId="urn:microsoft.com/office/officeart/2005/8/layout/process3"/>
    <dgm:cxn modelId="{D08EEC64-B7C5-4432-8B9F-EB80DC28E6A4}" type="presParOf" srcId="{DA801F1D-6A9A-4FC3-B078-31F5CD7C87A6}" destId="{0F2891B6-78E8-40A1-AE45-22DA30F5169E}" srcOrd="5" destOrd="0" presId="urn:microsoft.com/office/officeart/2005/8/layout/process3"/>
    <dgm:cxn modelId="{D290222F-0841-453A-9855-11BBC990A6CC}" type="presParOf" srcId="{0F2891B6-78E8-40A1-AE45-22DA30F5169E}" destId="{8BBBA5DD-A23C-4176-BF33-39F2005DAE8B}" srcOrd="0" destOrd="0" presId="urn:microsoft.com/office/officeart/2005/8/layout/process3"/>
    <dgm:cxn modelId="{B3EB9629-0968-4E06-AF57-9D9614DB48E2}" type="presParOf" srcId="{DA801F1D-6A9A-4FC3-B078-31F5CD7C87A6}" destId="{06315AA9-377A-4B34-A119-8211240D04CC}" srcOrd="6" destOrd="0" presId="urn:microsoft.com/office/officeart/2005/8/layout/process3"/>
    <dgm:cxn modelId="{60ADE316-4B59-4D0A-A81F-23B6AA3EC072}" type="presParOf" srcId="{06315AA9-377A-4B34-A119-8211240D04CC}" destId="{ABB27F0A-B2E5-40EF-9173-0588BD785E3A}" srcOrd="0" destOrd="0" presId="urn:microsoft.com/office/officeart/2005/8/layout/process3"/>
    <dgm:cxn modelId="{74C1034D-B7EF-4028-83E2-21CAC9966A56}" type="presParOf" srcId="{06315AA9-377A-4B34-A119-8211240D04CC}" destId="{36BAE9F3-0F2D-4C42-A8EE-9D5A86AB9525}" srcOrd="1" destOrd="0" presId="urn:microsoft.com/office/officeart/2005/8/layout/process3"/>
    <dgm:cxn modelId="{CA6B60A9-4006-4EA1-918C-0A57A089B3F4}" type="presParOf" srcId="{06315AA9-377A-4B34-A119-8211240D04CC}" destId="{143B689A-19F2-4D6C-8D9E-BA79156BEB22}"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896A33-482B-49FD-A159-B311C6E1B4C0}"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9681FF3B-FEB3-4ABB-B022-812871034F3C}">
      <dgm:prSet phldrT="[Text]"/>
      <dgm:spPr/>
      <dgm:t>
        <a:bodyPr/>
        <a:lstStyle/>
        <a:p>
          <a:r>
            <a:rPr lang="en-US"/>
            <a:t>Complete Sentences</a:t>
          </a:r>
        </a:p>
      </dgm:t>
    </dgm:pt>
    <dgm:pt modelId="{26E277C8-565B-4C57-ABB6-970C352EDBA7}" type="parTrans" cxnId="{DF579112-00AF-45A5-B3B8-220895C49D75}">
      <dgm:prSet/>
      <dgm:spPr/>
      <dgm:t>
        <a:bodyPr/>
        <a:lstStyle/>
        <a:p>
          <a:endParaRPr lang="en-US"/>
        </a:p>
      </dgm:t>
    </dgm:pt>
    <dgm:pt modelId="{E18049C5-B5C1-40E1-B523-21B20E6FB5AD}" type="sibTrans" cxnId="{DF579112-00AF-45A5-B3B8-220895C49D75}">
      <dgm:prSet/>
      <dgm:spPr/>
      <dgm:t>
        <a:bodyPr/>
        <a:lstStyle/>
        <a:p>
          <a:endParaRPr lang="en-US"/>
        </a:p>
      </dgm:t>
    </dgm:pt>
    <dgm:pt modelId="{E84473CC-9242-4BDA-834E-7CD021C2BA53}">
      <dgm:prSet phldrT="[Text]"/>
      <dgm:spPr/>
      <dgm:t>
        <a:bodyPr/>
        <a:lstStyle/>
        <a:p>
          <a:r>
            <a:rPr lang="en-US"/>
            <a:t>Accurate Descriptions</a:t>
          </a:r>
        </a:p>
      </dgm:t>
    </dgm:pt>
    <dgm:pt modelId="{014B8BF2-8EFD-4922-BF53-54D71CFF0B73}" type="parTrans" cxnId="{D0203521-5909-41C4-956E-61C50E04E36C}">
      <dgm:prSet/>
      <dgm:spPr/>
      <dgm:t>
        <a:bodyPr/>
        <a:lstStyle/>
        <a:p>
          <a:endParaRPr lang="en-US"/>
        </a:p>
      </dgm:t>
    </dgm:pt>
    <dgm:pt modelId="{19B501F9-38B0-475F-8FEE-757286F19845}" type="sibTrans" cxnId="{D0203521-5909-41C4-956E-61C50E04E36C}">
      <dgm:prSet/>
      <dgm:spPr/>
      <dgm:t>
        <a:bodyPr/>
        <a:lstStyle/>
        <a:p>
          <a:endParaRPr lang="en-US"/>
        </a:p>
      </dgm:t>
    </dgm:pt>
    <dgm:pt modelId="{8D789444-AEBA-4FB1-8628-F5427C6AB0CA}">
      <dgm:prSet phldrT="[Text]"/>
      <dgm:spPr/>
      <dgm:t>
        <a:bodyPr/>
        <a:lstStyle/>
        <a:p>
          <a:r>
            <a:rPr lang="en-US"/>
            <a:t>Do Not Make Diagnoses</a:t>
          </a:r>
        </a:p>
      </dgm:t>
    </dgm:pt>
    <dgm:pt modelId="{61C49899-3AEC-4E3D-9050-0ECD8DC2C415}" type="parTrans" cxnId="{973A678E-BFBE-4076-9C8F-3F86AC173AB9}">
      <dgm:prSet/>
      <dgm:spPr/>
      <dgm:t>
        <a:bodyPr/>
        <a:lstStyle/>
        <a:p>
          <a:endParaRPr lang="en-US"/>
        </a:p>
      </dgm:t>
    </dgm:pt>
    <dgm:pt modelId="{E2D83F24-4C2F-445C-BF01-DE36CAF949BB}" type="sibTrans" cxnId="{973A678E-BFBE-4076-9C8F-3F86AC173AB9}">
      <dgm:prSet/>
      <dgm:spPr/>
      <dgm:t>
        <a:bodyPr/>
        <a:lstStyle/>
        <a:p>
          <a:endParaRPr lang="en-US"/>
        </a:p>
      </dgm:t>
    </dgm:pt>
    <dgm:pt modelId="{64B8952A-43AA-4DEA-9049-4E75CDC33182}">
      <dgm:prSet phldrT="[Text]"/>
      <dgm:spPr/>
      <dgm:t>
        <a:bodyPr/>
        <a:lstStyle/>
        <a:p>
          <a:r>
            <a:rPr lang="en-US"/>
            <a:t>Succinct</a:t>
          </a:r>
        </a:p>
      </dgm:t>
    </dgm:pt>
    <dgm:pt modelId="{CC56B0F7-5D5E-45BE-ABBB-1F6A98B6B8E3}" type="parTrans" cxnId="{F852D592-98C6-403B-AD6C-9091881400C9}">
      <dgm:prSet/>
      <dgm:spPr/>
      <dgm:t>
        <a:bodyPr/>
        <a:lstStyle/>
        <a:p>
          <a:endParaRPr lang="en-US"/>
        </a:p>
      </dgm:t>
    </dgm:pt>
    <dgm:pt modelId="{9FA770DE-7FCD-4F34-88A0-26A792EC73D2}" type="sibTrans" cxnId="{F852D592-98C6-403B-AD6C-9091881400C9}">
      <dgm:prSet/>
      <dgm:spPr/>
      <dgm:t>
        <a:bodyPr/>
        <a:lstStyle/>
        <a:p>
          <a:endParaRPr lang="en-US"/>
        </a:p>
      </dgm:t>
    </dgm:pt>
    <dgm:pt modelId="{BF768C5A-01B0-4E24-A442-DACAB686E87A}" type="pres">
      <dgm:prSet presAssocID="{9D896A33-482B-49FD-A159-B311C6E1B4C0}" presName="compositeShape" presStyleCnt="0">
        <dgm:presLayoutVars>
          <dgm:chMax val="7"/>
          <dgm:dir/>
          <dgm:resizeHandles val="exact"/>
        </dgm:presLayoutVars>
      </dgm:prSet>
      <dgm:spPr/>
    </dgm:pt>
    <dgm:pt modelId="{B6CA768A-3832-4BD9-8F98-AFB30F8CB7A9}" type="pres">
      <dgm:prSet presAssocID="{9D896A33-482B-49FD-A159-B311C6E1B4C0}" presName="wedge1" presStyleLbl="node1" presStyleIdx="0" presStyleCnt="4"/>
      <dgm:spPr/>
    </dgm:pt>
    <dgm:pt modelId="{D48956C4-1AAF-446F-B4ED-FC81F6122B1B}" type="pres">
      <dgm:prSet presAssocID="{9D896A33-482B-49FD-A159-B311C6E1B4C0}" presName="dummy1a" presStyleCnt="0"/>
      <dgm:spPr/>
    </dgm:pt>
    <dgm:pt modelId="{784A1A15-6283-4BAE-8581-F33FF65189AA}" type="pres">
      <dgm:prSet presAssocID="{9D896A33-482B-49FD-A159-B311C6E1B4C0}" presName="dummy1b" presStyleCnt="0"/>
      <dgm:spPr/>
    </dgm:pt>
    <dgm:pt modelId="{6F0AD90C-791F-4CD7-9949-F9B79C750386}" type="pres">
      <dgm:prSet presAssocID="{9D896A33-482B-49FD-A159-B311C6E1B4C0}" presName="wedge1Tx" presStyleLbl="node1" presStyleIdx="0" presStyleCnt="4">
        <dgm:presLayoutVars>
          <dgm:chMax val="0"/>
          <dgm:chPref val="0"/>
          <dgm:bulletEnabled val="1"/>
        </dgm:presLayoutVars>
      </dgm:prSet>
      <dgm:spPr/>
    </dgm:pt>
    <dgm:pt modelId="{136FDEA5-2050-44DC-AB62-6D21F88B357C}" type="pres">
      <dgm:prSet presAssocID="{9D896A33-482B-49FD-A159-B311C6E1B4C0}" presName="wedge2" presStyleLbl="node1" presStyleIdx="1" presStyleCnt="4"/>
      <dgm:spPr/>
    </dgm:pt>
    <dgm:pt modelId="{88AC1883-0760-4D4D-B908-07814E94D1DF}" type="pres">
      <dgm:prSet presAssocID="{9D896A33-482B-49FD-A159-B311C6E1B4C0}" presName="dummy2a" presStyleCnt="0"/>
      <dgm:spPr/>
    </dgm:pt>
    <dgm:pt modelId="{597191A4-163F-435B-BD73-5D30D52F65FD}" type="pres">
      <dgm:prSet presAssocID="{9D896A33-482B-49FD-A159-B311C6E1B4C0}" presName="dummy2b" presStyleCnt="0"/>
      <dgm:spPr/>
    </dgm:pt>
    <dgm:pt modelId="{EA118FB5-EFB2-4183-B5F4-F616A795452F}" type="pres">
      <dgm:prSet presAssocID="{9D896A33-482B-49FD-A159-B311C6E1B4C0}" presName="wedge2Tx" presStyleLbl="node1" presStyleIdx="1" presStyleCnt="4">
        <dgm:presLayoutVars>
          <dgm:chMax val="0"/>
          <dgm:chPref val="0"/>
          <dgm:bulletEnabled val="1"/>
        </dgm:presLayoutVars>
      </dgm:prSet>
      <dgm:spPr/>
    </dgm:pt>
    <dgm:pt modelId="{FEE5F4AF-8791-45EE-B006-48420DB1BD9B}" type="pres">
      <dgm:prSet presAssocID="{9D896A33-482B-49FD-A159-B311C6E1B4C0}" presName="wedge3" presStyleLbl="node1" presStyleIdx="2" presStyleCnt="4"/>
      <dgm:spPr/>
    </dgm:pt>
    <dgm:pt modelId="{CBAEABB5-6E42-4020-B2FA-C7A887604A0C}" type="pres">
      <dgm:prSet presAssocID="{9D896A33-482B-49FD-A159-B311C6E1B4C0}" presName="dummy3a" presStyleCnt="0"/>
      <dgm:spPr/>
    </dgm:pt>
    <dgm:pt modelId="{B013AF43-991F-416C-9325-7F60BE7EA97E}" type="pres">
      <dgm:prSet presAssocID="{9D896A33-482B-49FD-A159-B311C6E1B4C0}" presName="dummy3b" presStyleCnt="0"/>
      <dgm:spPr/>
    </dgm:pt>
    <dgm:pt modelId="{1AFBF9C9-D38A-4A2F-8044-1ECF1C911EF3}" type="pres">
      <dgm:prSet presAssocID="{9D896A33-482B-49FD-A159-B311C6E1B4C0}" presName="wedge3Tx" presStyleLbl="node1" presStyleIdx="2" presStyleCnt="4">
        <dgm:presLayoutVars>
          <dgm:chMax val="0"/>
          <dgm:chPref val="0"/>
          <dgm:bulletEnabled val="1"/>
        </dgm:presLayoutVars>
      </dgm:prSet>
      <dgm:spPr/>
    </dgm:pt>
    <dgm:pt modelId="{326C3643-2453-4D70-90AD-C159824B43C1}" type="pres">
      <dgm:prSet presAssocID="{9D896A33-482B-49FD-A159-B311C6E1B4C0}" presName="wedge4" presStyleLbl="node1" presStyleIdx="3" presStyleCnt="4"/>
      <dgm:spPr/>
    </dgm:pt>
    <dgm:pt modelId="{A8AB703F-D975-43B5-A44A-0D404BD4F3C6}" type="pres">
      <dgm:prSet presAssocID="{9D896A33-482B-49FD-A159-B311C6E1B4C0}" presName="dummy4a" presStyleCnt="0"/>
      <dgm:spPr/>
    </dgm:pt>
    <dgm:pt modelId="{B10F7D1B-3869-4A1A-834A-072324CAD6E9}" type="pres">
      <dgm:prSet presAssocID="{9D896A33-482B-49FD-A159-B311C6E1B4C0}" presName="dummy4b" presStyleCnt="0"/>
      <dgm:spPr/>
    </dgm:pt>
    <dgm:pt modelId="{44945EBF-9385-4053-9531-D50CB6183CF1}" type="pres">
      <dgm:prSet presAssocID="{9D896A33-482B-49FD-A159-B311C6E1B4C0}" presName="wedge4Tx" presStyleLbl="node1" presStyleIdx="3" presStyleCnt="4">
        <dgm:presLayoutVars>
          <dgm:chMax val="0"/>
          <dgm:chPref val="0"/>
          <dgm:bulletEnabled val="1"/>
        </dgm:presLayoutVars>
      </dgm:prSet>
      <dgm:spPr/>
    </dgm:pt>
    <dgm:pt modelId="{7B60204F-AA1D-4E7F-B5C7-06E220162006}" type="pres">
      <dgm:prSet presAssocID="{E18049C5-B5C1-40E1-B523-21B20E6FB5AD}" presName="arrowWedge1" presStyleLbl="fgSibTrans2D1" presStyleIdx="0" presStyleCnt="4"/>
      <dgm:spPr/>
    </dgm:pt>
    <dgm:pt modelId="{5D9189A5-B1FF-4858-9E15-8E6DE088E5C2}" type="pres">
      <dgm:prSet presAssocID="{19B501F9-38B0-475F-8FEE-757286F19845}" presName="arrowWedge2" presStyleLbl="fgSibTrans2D1" presStyleIdx="1" presStyleCnt="4"/>
      <dgm:spPr/>
    </dgm:pt>
    <dgm:pt modelId="{9A07B843-6649-4D4E-A667-98868B23FCA1}" type="pres">
      <dgm:prSet presAssocID="{E2D83F24-4C2F-445C-BF01-DE36CAF949BB}" presName="arrowWedge3" presStyleLbl="fgSibTrans2D1" presStyleIdx="2" presStyleCnt="4"/>
      <dgm:spPr/>
    </dgm:pt>
    <dgm:pt modelId="{30794AA4-4AA3-488B-94D6-51A3BFB8C9E7}" type="pres">
      <dgm:prSet presAssocID="{9FA770DE-7FCD-4F34-88A0-26A792EC73D2}" presName="arrowWedge4" presStyleLbl="fgSibTrans2D1" presStyleIdx="3" presStyleCnt="4"/>
      <dgm:spPr/>
    </dgm:pt>
  </dgm:ptLst>
  <dgm:cxnLst>
    <dgm:cxn modelId="{DF579112-00AF-45A5-B3B8-220895C49D75}" srcId="{9D896A33-482B-49FD-A159-B311C6E1B4C0}" destId="{9681FF3B-FEB3-4ABB-B022-812871034F3C}" srcOrd="0" destOrd="0" parTransId="{26E277C8-565B-4C57-ABB6-970C352EDBA7}" sibTransId="{E18049C5-B5C1-40E1-B523-21B20E6FB5AD}"/>
    <dgm:cxn modelId="{B3F6FC1E-AF62-4F11-AEE2-BC14F3D6DC5B}" type="presOf" srcId="{64B8952A-43AA-4DEA-9049-4E75CDC33182}" destId="{326C3643-2453-4D70-90AD-C159824B43C1}" srcOrd="0" destOrd="0" presId="urn:microsoft.com/office/officeart/2005/8/layout/cycle8"/>
    <dgm:cxn modelId="{D0203521-5909-41C4-956E-61C50E04E36C}" srcId="{9D896A33-482B-49FD-A159-B311C6E1B4C0}" destId="{E84473CC-9242-4BDA-834E-7CD021C2BA53}" srcOrd="1" destOrd="0" parTransId="{014B8BF2-8EFD-4922-BF53-54D71CFF0B73}" sibTransId="{19B501F9-38B0-475F-8FEE-757286F19845}"/>
    <dgm:cxn modelId="{B6A96427-18A4-40AE-A7A9-235C9833101F}" type="presOf" srcId="{8D789444-AEBA-4FB1-8628-F5427C6AB0CA}" destId="{FEE5F4AF-8791-45EE-B006-48420DB1BD9B}" srcOrd="0" destOrd="0" presId="urn:microsoft.com/office/officeart/2005/8/layout/cycle8"/>
    <dgm:cxn modelId="{1DA5C934-C3DC-41FD-8E95-EDE10DF207E7}" type="presOf" srcId="{9681FF3B-FEB3-4ABB-B022-812871034F3C}" destId="{B6CA768A-3832-4BD9-8F98-AFB30F8CB7A9}" srcOrd="0" destOrd="0" presId="urn:microsoft.com/office/officeart/2005/8/layout/cycle8"/>
    <dgm:cxn modelId="{98E74F3D-4516-4CA6-A58B-C98EF3D409CF}" type="presOf" srcId="{64B8952A-43AA-4DEA-9049-4E75CDC33182}" destId="{44945EBF-9385-4053-9531-D50CB6183CF1}" srcOrd="1" destOrd="0" presId="urn:microsoft.com/office/officeart/2005/8/layout/cycle8"/>
    <dgm:cxn modelId="{CEF5C380-2E3B-413D-8CFF-A8EABBA52187}" type="presOf" srcId="{9681FF3B-FEB3-4ABB-B022-812871034F3C}" destId="{6F0AD90C-791F-4CD7-9949-F9B79C750386}" srcOrd="1" destOrd="0" presId="urn:microsoft.com/office/officeart/2005/8/layout/cycle8"/>
    <dgm:cxn modelId="{973A678E-BFBE-4076-9C8F-3F86AC173AB9}" srcId="{9D896A33-482B-49FD-A159-B311C6E1B4C0}" destId="{8D789444-AEBA-4FB1-8628-F5427C6AB0CA}" srcOrd="2" destOrd="0" parTransId="{61C49899-3AEC-4E3D-9050-0ECD8DC2C415}" sibTransId="{E2D83F24-4C2F-445C-BF01-DE36CAF949BB}"/>
    <dgm:cxn modelId="{F852D592-98C6-403B-AD6C-9091881400C9}" srcId="{9D896A33-482B-49FD-A159-B311C6E1B4C0}" destId="{64B8952A-43AA-4DEA-9049-4E75CDC33182}" srcOrd="3" destOrd="0" parTransId="{CC56B0F7-5D5E-45BE-ABBB-1F6A98B6B8E3}" sibTransId="{9FA770DE-7FCD-4F34-88A0-26A792EC73D2}"/>
    <dgm:cxn modelId="{F5BB8CB4-CF09-4696-A36F-FBC3950B2393}" type="presOf" srcId="{E84473CC-9242-4BDA-834E-7CD021C2BA53}" destId="{136FDEA5-2050-44DC-AB62-6D21F88B357C}" srcOrd="0" destOrd="0" presId="urn:microsoft.com/office/officeart/2005/8/layout/cycle8"/>
    <dgm:cxn modelId="{2F6525C0-BC12-4B7D-A991-4F59DC411945}" type="presOf" srcId="{9D896A33-482B-49FD-A159-B311C6E1B4C0}" destId="{BF768C5A-01B0-4E24-A442-DACAB686E87A}" srcOrd="0" destOrd="0" presId="urn:microsoft.com/office/officeart/2005/8/layout/cycle8"/>
    <dgm:cxn modelId="{447DFBF1-BC1E-4CEA-B2C4-E04A92CD47B0}" type="presOf" srcId="{8D789444-AEBA-4FB1-8628-F5427C6AB0CA}" destId="{1AFBF9C9-D38A-4A2F-8044-1ECF1C911EF3}" srcOrd="1" destOrd="0" presId="urn:microsoft.com/office/officeart/2005/8/layout/cycle8"/>
    <dgm:cxn modelId="{4FC13FF6-D45B-4F34-B561-8289A2DC5E7F}" type="presOf" srcId="{E84473CC-9242-4BDA-834E-7CD021C2BA53}" destId="{EA118FB5-EFB2-4183-B5F4-F616A795452F}" srcOrd="1" destOrd="0" presId="urn:microsoft.com/office/officeart/2005/8/layout/cycle8"/>
    <dgm:cxn modelId="{956560F2-0303-4793-AFDA-739422FCAF0D}" type="presParOf" srcId="{BF768C5A-01B0-4E24-A442-DACAB686E87A}" destId="{B6CA768A-3832-4BD9-8F98-AFB30F8CB7A9}" srcOrd="0" destOrd="0" presId="urn:microsoft.com/office/officeart/2005/8/layout/cycle8"/>
    <dgm:cxn modelId="{F1BECDDA-B818-4F4E-91BA-B68FA982C0C2}" type="presParOf" srcId="{BF768C5A-01B0-4E24-A442-DACAB686E87A}" destId="{D48956C4-1AAF-446F-B4ED-FC81F6122B1B}" srcOrd="1" destOrd="0" presId="urn:microsoft.com/office/officeart/2005/8/layout/cycle8"/>
    <dgm:cxn modelId="{6149823B-7FC3-48FA-82F7-3C44F1AACFEE}" type="presParOf" srcId="{BF768C5A-01B0-4E24-A442-DACAB686E87A}" destId="{784A1A15-6283-4BAE-8581-F33FF65189AA}" srcOrd="2" destOrd="0" presId="urn:microsoft.com/office/officeart/2005/8/layout/cycle8"/>
    <dgm:cxn modelId="{69F721DC-15AF-4785-AA7B-C3E9CCE4F73F}" type="presParOf" srcId="{BF768C5A-01B0-4E24-A442-DACAB686E87A}" destId="{6F0AD90C-791F-4CD7-9949-F9B79C750386}" srcOrd="3" destOrd="0" presId="urn:microsoft.com/office/officeart/2005/8/layout/cycle8"/>
    <dgm:cxn modelId="{2D7BB59F-2C70-4D53-9FF8-6387B4C92EC8}" type="presParOf" srcId="{BF768C5A-01B0-4E24-A442-DACAB686E87A}" destId="{136FDEA5-2050-44DC-AB62-6D21F88B357C}" srcOrd="4" destOrd="0" presId="urn:microsoft.com/office/officeart/2005/8/layout/cycle8"/>
    <dgm:cxn modelId="{90768909-DBC9-4D29-86CD-6DE282E549F1}" type="presParOf" srcId="{BF768C5A-01B0-4E24-A442-DACAB686E87A}" destId="{88AC1883-0760-4D4D-B908-07814E94D1DF}" srcOrd="5" destOrd="0" presId="urn:microsoft.com/office/officeart/2005/8/layout/cycle8"/>
    <dgm:cxn modelId="{E0F081AE-7837-4C12-8311-6CDDDDD4DC0B}" type="presParOf" srcId="{BF768C5A-01B0-4E24-A442-DACAB686E87A}" destId="{597191A4-163F-435B-BD73-5D30D52F65FD}" srcOrd="6" destOrd="0" presId="urn:microsoft.com/office/officeart/2005/8/layout/cycle8"/>
    <dgm:cxn modelId="{FA6B316E-EE74-4F40-B0BF-DAADBDA89F2A}" type="presParOf" srcId="{BF768C5A-01B0-4E24-A442-DACAB686E87A}" destId="{EA118FB5-EFB2-4183-B5F4-F616A795452F}" srcOrd="7" destOrd="0" presId="urn:microsoft.com/office/officeart/2005/8/layout/cycle8"/>
    <dgm:cxn modelId="{518A368D-4428-445C-84BD-7C9DD8A13782}" type="presParOf" srcId="{BF768C5A-01B0-4E24-A442-DACAB686E87A}" destId="{FEE5F4AF-8791-45EE-B006-48420DB1BD9B}" srcOrd="8" destOrd="0" presId="urn:microsoft.com/office/officeart/2005/8/layout/cycle8"/>
    <dgm:cxn modelId="{5DC5F8AC-5C74-49CA-AF87-3C169C2CBA7F}" type="presParOf" srcId="{BF768C5A-01B0-4E24-A442-DACAB686E87A}" destId="{CBAEABB5-6E42-4020-B2FA-C7A887604A0C}" srcOrd="9" destOrd="0" presId="urn:microsoft.com/office/officeart/2005/8/layout/cycle8"/>
    <dgm:cxn modelId="{37F61682-685C-44E5-B05E-C96BC64E6B8C}" type="presParOf" srcId="{BF768C5A-01B0-4E24-A442-DACAB686E87A}" destId="{B013AF43-991F-416C-9325-7F60BE7EA97E}" srcOrd="10" destOrd="0" presId="urn:microsoft.com/office/officeart/2005/8/layout/cycle8"/>
    <dgm:cxn modelId="{1F0DFA6B-3CB6-4C77-9122-49BA2AB1EF30}" type="presParOf" srcId="{BF768C5A-01B0-4E24-A442-DACAB686E87A}" destId="{1AFBF9C9-D38A-4A2F-8044-1ECF1C911EF3}" srcOrd="11" destOrd="0" presId="urn:microsoft.com/office/officeart/2005/8/layout/cycle8"/>
    <dgm:cxn modelId="{1966DF42-218E-4705-ABC4-D949EE7AF3B0}" type="presParOf" srcId="{BF768C5A-01B0-4E24-A442-DACAB686E87A}" destId="{326C3643-2453-4D70-90AD-C159824B43C1}" srcOrd="12" destOrd="0" presId="urn:microsoft.com/office/officeart/2005/8/layout/cycle8"/>
    <dgm:cxn modelId="{FFC1D738-EF67-42E2-9744-D170D7A5F448}" type="presParOf" srcId="{BF768C5A-01B0-4E24-A442-DACAB686E87A}" destId="{A8AB703F-D975-43B5-A44A-0D404BD4F3C6}" srcOrd="13" destOrd="0" presId="urn:microsoft.com/office/officeart/2005/8/layout/cycle8"/>
    <dgm:cxn modelId="{51E0A958-91C8-452A-9225-80E27B303866}" type="presParOf" srcId="{BF768C5A-01B0-4E24-A442-DACAB686E87A}" destId="{B10F7D1B-3869-4A1A-834A-072324CAD6E9}" srcOrd="14" destOrd="0" presId="urn:microsoft.com/office/officeart/2005/8/layout/cycle8"/>
    <dgm:cxn modelId="{CB0D3A82-2627-4E82-8727-D76FD5EF15A2}" type="presParOf" srcId="{BF768C5A-01B0-4E24-A442-DACAB686E87A}" destId="{44945EBF-9385-4053-9531-D50CB6183CF1}" srcOrd="15" destOrd="0" presId="urn:microsoft.com/office/officeart/2005/8/layout/cycle8"/>
    <dgm:cxn modelId="{306835F9-7F99-4A14-9CBA-B6B17B3546D8}" type="presParOf" srcId="{BF768C5A-01B0-4E24-A442-DACAB686E87A}" destId="{7B60204F-AA1D-4E7F-B5C7-06E220162006}" srcOrd="16" destOrd="0" presId="urn:microsoft.com/office/officeart/2005/8/layout/cycle8"/>
    <dgm:cxn modelId="{DE86DB19-10F6-4261-8A1A-E2446BD19A1D}" type="presParOf" srcId="{BF768C5A-01B0-4E24-A442-DACAB686E87A}" destId="{5D9189A5-B1FF-4858-9E15-8E6DE088E5C2}" srcOrd="17" destOrd="0" presId="urn:microsoft.com/office/officeart/2005/8/layout/cycle8"/>
    <dgm:cxn modelId="{0995A10C-A786-484C-8A7A-8BC7660BEACA}" type="presParOf" srcId="{BF768C5A-01B0-4E24-A442-DACAB686E87A}" destId="{9A07B843-6649-4D4E-A667-98868B23FCA1}" srcOrd="18" destOrd="0" presId="urn:microsoft.com/office/officeart/2005/8/layout/cycle8"/>
    <dgm:cxn modelId="{302B4E53-D77E-4B40-A650-E83199DF9FC3}" type="presParOf" srcId="{BF768C5A-01B0-4E24-A442-DACAB686E87A}" destId="{30794AA4-4AA3-488B-94D6-51A3BFB8C9E7}"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4FCCCA-71F4-444C-A7F2-4D6F3C9C5190}" type="doc">
      <dgm:prSet loTypeId="urn:microsoft.com/office/officeart/2008/layout/VerticalCurvedList" loCatId="list" qsTypeId="urn:microsoft.com/office/officeart/2005/8/quickstyle/simple2" qsCatId="simple" csTypeId="urn:microsoft.com/office/officeart/2005/8/colors/accent2_2" csCatId="accent2" phldr="1"/>
      <dgm:spPr/>
      <dgm:t>
        <a:bodyPr/>
        <a:lstStyle/>
        <a:p>
          <a:endParaRPr lang="en-US"/>
        </a:p>
      </dgm:t>
    </dgm:pt>
    <dgm:pt modelId="{8880AC4D-9837-410D-88B3-8C11E344FCAA}">
      <dgm:prSet phldrT="[Text]"/>
      <dgm:spPr/>
      <dgm:t>
        <a:bodyPr/>
        <a:lstStyle/>
        <a:p>
          <a:r>
            <a:rPr lang="en-US"/>
            <a:t>Police Involvement</a:t>
          </a:r>
        </a:p>
      </dgm:t>
    </dgm:pt>
    <dgm:pt modelId="{81AF7938-B176-4C25-9747-65D563193A36}" type="parTrans" cxnId="{247B8110-B56F-4229-9FBA-043A4AFA82DE}">
      <dgm:prSet/>
      <dgm:spPr/>
      <dgm:t>
        <a:bodyPr/>
        <a:lstStyle/>
        <a:p>
          <a:endParaRPr lang="en-US"/>
        </a:p>
      </dgm:t>
    </dgm:pt>
    <dgm:pt modelId="{730F4FB7-49A8-4C06-A47D-58C98A0F854C}" type="sibTrans" cxnId="{247B8110-B56F-4229-9FBA-043A4AFA82DE}">
      <dgm:prSet/>
      <dgm:spPr/>
      <dgm:t>
        <a:bodyPr/>
        <a:lstStyle/>
        <a:p>
          <a:endParaRPr lang="en-US"/>
        </a:p>
      </dgm:t>
    </dgm:pt>
    <dgm:pt modelId="{82062480-F9FA-48C8-B7CD-76D265338836}">
      <dgm:prSet phldrT="[Text]"/>
      <dgm:spPr/>
      <dgm:t>
        <a:bodyPr/>
        <a:lstStyle/>
        <a:p>
          <a:r>
            <a:rPr lang="en-US"/>
            <a:t>EMS or Hospital Visit</a:t>
          </a:r>
        </a:p>
      </dgm:t>
    </dgm:pt>
    <dgm:pt modelId="{9C22C9AF-5976-4838-ADAE-C40C2B9C8E7E}" type="parTrans" cxnId="{1125156F-BD90-474C-AB22-D6A5DC342D5F}">
      <dgm:prSet/>
      <dgm:spPr/>
      <dgm:t>
        <a:bodyPr/>
        <a:lstStyle/>
        <a:p>
          <a:endParaRPr lang="en-US"/>
        </a:p>
      </dgm:t>
    </dgm:pt>
    <dgm:pt modelId="{C8B8FA68-C6B9-4D48-A1F0-03AB801154AA}" type="sibTrans" cxnId="{1125156F-BD90-474C-AB22-D6A5DC342D5F}">
      <dgm:prSet/>
      <dgm:spPr/>
      <dgm:t>
        <a:bodyPr/>
        <a:lstStyle/>
        <a:p>
          <a:endParaRPr lang="en-US"/>
        </a:p>
      </dgm:t>
    </dgm:pt>
    <dgm:pt modelId="{9739044B-55F8-420D-9EA0-87412462B791}">
      <dgm:prSet phldrT="[Text]"/>
      <dgm:spPr/>
      <dgm:t>
        <a:bodyPr/>
        <a:lstStyle/>
        <a:p>
          <a:r>
            <a:rPr lang="en-US"/>
            <a:t>Lodging Issues</a:t>
          </a:r>
        </a:p>
      </dgm:t>
    </dgm:pt>
    <dgm:pt modelId="{AAA541CE-EF70-4D89-B118-B38333EC9A89}" type="parTrans" cxnId="{EA80AA96-DED1-45F0-B453-5A60802B99C6}">
      <dgm:prSet/>
      <dgm:spPr/>
      <dgm:t>
        <a:bodyPr/>
        <a:lstStyle/>
        <a:p>
          <a:endParaRPr lang="en-US"/>
        </a:p>
      </dgm:t>
    </dgm:pt>
    <dgm:pt modelId="{53CBC93F-FEEE-4035-8788-B66CA7572264}" type="sibTrans" cxnId="{EA80AA96-DED1-45F0-B453-5A60802B99C6}">
      <dgm:prSet/>
      <dgm:spPr/>
      <dgm:t>
        <a:bodyPr/>
        <a:lstStyle/>
        <a:p>
          <a:endParaRPr lang="en-US"/>
        </a:p>
      </dgm:t>
    </dgm:pt>
    <dgm:pt modelId="{25D088E9-586B-42F9-8493-056F30A5BDAA}">
      <dgm:prSet phldrT="[Text]"/>
      <dgm:spPr/>
      <dgm:t>
        <a:bodyPr/>
        <a:lstStyle/>
        <a:p>
          <a:r>
            <a:rPr lang="en-US"/>
            <a:t>Car Accidents/Issues</a:t>
          </a:r>
        </a:p>
      </dgm:t>
    </dgm:pt>
    <dgm:pt modelId="{B873E543-63BE-495F-BE2F-5B5FA15C229D}" type="parTrans" cxnId="{3A561CA3-EE6C-4C08-A1BA-BCDF5CA15799}">
      <dgm:prSet/>
      <dgm:spPr/>
      <dgm:t>
        <a:bodyPr/>
        <a:lstStyle/>
        <a:p>
          <a:endParaRPr lang="en-US"/>
        </a:p>
      </dgm:t>
    </dgm:pt>
    <dgm:pt modelId="{D758FA2A-B3F9-4B41-B167-B59BA7CF3B67}" type="sibTrans" cxnId="{3A561CA3-EE6C-4C08-A1BA-BCDF5CA15799}">
      <dgm:prSet/>
      <dgm:spPr/>
      <dgm:t>
        <a:bodyPr/>
        <a:lstStyle/>
        <a:p>
          <a:endParaRPr lang="en-US"/>
        </a:p>
      </dgm:t>
    </dgm:pt>
    <dgm:pt modelId="{A382C426-75B6-45BC-A70A-AC5037379DC1}">
      <dgm:prSet phldrT="[Text]"/>
      <dgm:spPr/>
      <dgm:t>
        <a:bodyPr/>
        <a:lstStyle/>
        <a:p>
          <a:r>
            <a:rPr lang="en-US"/>
            <a:t>Altercations in Games</a:t>
          </a:r>
        </a:p>
      </dgm:t>
    </dgm:pt>
    <dgm:pt modelId="{0806711D-5E17-4F7E-AF11-EA77023DE266}" type="parTrans" cxnId="{A8F6C2A2-442D-4F21-8073-D4F9D7852079}">
      <dgm:prSet/>
      <dgm:spPr/>
      <dgm:t>
        <a:bodyPr/>
        <a:lstStyle/>
        <a:p>
          <a:endParaRPr lang="en-US"/>
        </a:p>
      </dgm:t>
    </dgm:pt>
    <dgm:pt modelId="{D86900A4-D1C9-4ABA-8E10-1C0EA1DEC86E}" type="sibTrans" cxnId="{A8F6C2A2-442D-4F21-8073-D4F9D7852079}">
      <dgm:prSet/>
      <dgm:spPr/>
      <dgm:t>
        <a:bodyPr/>
        <a:lstStyle/>
        <a:p>
          <a:endParaRPr lang="en-US"/>
        </a:p>
      </dgm:t>
    </dgm:pt>
    <dgm:pt modelId="{3293A2A3-3509-4C30-B5AC-D10F73A09547}">
      <dgm:prSet phldrT="[Text]"/>
      <dgm:spPr/>
      <dgm:t>
        <a:bodyPr/>
        <a:lstStyle/>
        <a:p>
          <a:r>
            <a:rPr lang="en-US"/>
            <a:t>Alcohol-Related Issues</a:t>
          </a:r>
        </a:p>
      </dgm:t>
    </dgm:pt>
    <dgm:pt modelId="{5E6141DF-10AF-40DF-B371-4C1E362507DF}" type="parTrans" cxnId="{5FB48353-57B8-49AB-AB4B-07ECE70C9F8A}">
      <dgm:prSet/>
      <dgm:spPr/>
      <dgm:t>
        <a:bodyPr/>
        <a:lstStyle/>
        <a:p>
          <a:endParaRPr lang="en-US"/>
        </a:p>
      </dgm:t>
    </dgm:pt>
    <dgm:pt modelId="{8FC10CDF-D0D7-4081-9BBD-C24BBC36B6E9}" type="sibTrans" cxnId="{5FB48353-57B8-49AB-AB4B-07ECE70C9F8A}">
      <dgm:prSet/>
      <dgm:spPr/>
      <dgm:t>
        <a:bodyPr/>
        <a:lstStyle/>
        <a:p>
          <a:endParaRPr lang="en-US"/>
        </a:p>
      </dgm:t>
    </dgm:pt>
    <dgm:pt modelId="{554CDE5C-2F37-441B-A9BC-33D0F255B28F}" type="pres">
      <dgm:prSet presAssocID="{194FCCCA-71F4-444C-A7F2-4D6F3C9C5190}" presName="Name0" presStyleCnt="0">
        <dgm:presLayoutVars>
          <dgm:chMax val="7"/>
          <dgm:chPref val="7"/>
          <dgm:dir/>
        </dgm:presLayoutVars>
      </dgm:prSet>
      <dgm:spPr/>
    </dgm:pt>
    <dgm:pt modelId="{6A452939-07CC-4D04-B2F4-8CABEA0866B3}" type="pres">
      <dgm:prSet presAssocID="{194FCCCA-71F4-444C-A7F2-4D6F3C9C5190}" presName="Name1" presStyleCnt="0"/>
      <dgm:spPr/>
    </dgm:pt>
    <dgm:pt modelId="{D9D710E9-1E1B-4E60-942B-EE7ADA9CF927}" type="pres">
      <dgm:prSet presAssocID="{194FCCCA-71F4-444C-A7F2-4D6F3C9C5190}" presName="cycle" presStyleCnt="0"/>
      <dgm:spPr/>
    </dgm:pt>
    <dgm:pt modelId="{399E06B2-C8E0-447F-A873-75E4CB4580D8}" type="pres">
      <dgm:prSet presAssocID="{194FCCCA-71F4-444C-A7F2-4D6F3C9C5190}" presName="srcNode" presStyleLbl="node1" presStyleIdx="0" presStyleCnt="6"/>
      <dgm:spPr/>
    </dgm:pt>
    <dgm:pt modelId="{C51664CC-3D88-4E9D-9A88-5D692F25EE3A}" type="pres">
      <dgm:prSet presAssocID="{194FCCCA-71F4-444C-A7F2-4D6F3C9C5190}" presName="conn" presStyleLbl="parChTrans1D2" presStyleIdx="0" presStyleCnt="1"/>
      <dgm:spPr/>
    </dgm:pt>
    <dgm:pt modelId="{4F2C85A4-8AC1-4906-974E-D92A943553CB}" type="pres">
      <dgm:prSet presAssocID="{194FCCCA-71F4-444C-A7F2-4D6F3C9C5190}" presName="extraNode" presStyleLbl="node1" presStyleIdx="0" presStyleCnt="6"/>
      <dgm:spPr/>
    </dgm:pt>
    <dgm:pt modelId="{BDCFDC29-9BB8-4040-9AE0-1B0C6CDB2B68}" type="pres">
      <dgm:prSet presAssocID="{194FCCCA-71F4-444C-A7F2-4D6F3C9C5190}" presName="dstNode" presStyleLbl="node1" presStyleIdx="0" presStyleCnt="6"/>
      <dgm:spPr/>
    </dgm:pt>
    <dgm:pt modelId="{655A25F5-B02D-4E6B-A241-BD9A1E4F211B}" type="pres">
      <dgm:prSet presAssocID="{8880AC4D-9837-410D-88B3-8C11E344FCAA}" presName="text_1" presStyleLbl="node1" presStyleIdx="0" presStyleCnt="6">
        <dgm:presLayoutVars>
          <dgm:bulletEnabled val="1"/>
        </dgm:presLayoutVars>
      </dgm:prSet>
      <dgm:spPr/>
    </dgm:pt>
    <dgm:pt modelId="{8377D262-4656-4559-AE1C-B24BF2A14011}" type="pres">
      <dgm:prSet presAssocID="{8880AC4D-9837-410D-88B3-8C11E344FCAA}" presName="accent_1" presStyleCnt="0"/>
      <dgm:spPr/>
    </dgm:pt>
    <dgm:pt modelId="{4206B750-3DC6-48C2-B9C6-7A0BFAFBCFD4}" type="pres">
      <dgm:prSet presAssocID="{8880AC4D-9837-410D-88B3-8C11E344FCAA}" presName="accentRepeatNode" presStyleLbl="solidFgAcc1" presStyleIdx="0" presStyleCnt="6"/>
      <dgm:spPr/>
    </dgm:pt>
    <dgm:pt modelId="{3C237FD5-9A4A-41A8-B57E-18B4A25B7E7A}" type="pres">
      <dgm:prSet presAssocID="{82062480-F9FA-48C8-B7CD-76D265338836}" presName="text_2" presStyleLbl="node1" presStyleIdx="1" presStyleCnt="6">
        <dgm:presLayoutVars>
          <dgm:bulletEnabled val="1"/>
        </dgm:presLayoutVars>
      </dgm:prSet>
      <dgm:spPr/>
    </dgm:pt>
    <dgm:pt modelId="{1BA0F5EB-9A62-4B07-B933-7F02A0AFD119}" type="pres">
      <dgm:prSet presAssocID="{82062480-F9FA-48C8-B7CD-76D265338836}" presName="accent_2" presStyleCnt="0"/>
      <dgm:spPr/>
    </dgm:pt>
    <dgm:pt modelId="{E0EFF899-A02F-4B02-88F6-66C26AA30B87}" type="pres">
      <dgm:prSet presAssocID="{82062480-F9FA-48C8-B7CD-76D265338836}" presName="accentRepeatNode" presStyleLbl="solidFgAcc1" presStyleIdx="1" presStyleCnt="6"/>
      <dgm:spPr/>
    </dgm:pt>
    <dgm:pt modelId="{1939B506-B6C0-4982-B968-0DEE8F67EFDA}" type="pres">
      <dgm:prSet presAssocID="{9739044B-55F8-420D-9EA0-87412462B791}" presName="text_3" presStyleLbl="node1" presStyleIdx="2" presStyleCnt="6">
        <dgm:presLayoutVars>
          <dgm:bulletEnabled val="1"/>
        </dgm:presLayoutVars>
      </dgm:prSet>
      <dgm:spPr/>
    </dgm:pt>
    <dgm:pt modelId="{CABE3960-0579-47EA-8115-6E3AD2280669}" type="pres">
      <dgm:prSet presAssocID="{9739044B-55F8-420D-9EA0-87412462B791}" presName="accent_3" presStyleCnt="0"/>
      <dgm:spPr/>
    </dgm:pt>
    <dgm:pt modelId="{B258E736-A009-4B06-85B1-93995C440B75}" type="pres">
      <dgm:prSet presAssocID="{9739044B-55F8-420D-9EA0-87412462B791}" presName="accentRepeatNode" presStyleLbl="solidFgAcc1" presStyleIdx="2" presStyleCnt="6"/>
      <dgm:spPr/>
    </dgm:pt>
    <dgm:pt modelId="{9ACCF715-D386-4B58-BC3F-D1FD868CA995}" type="pres">
      <dgm:prSet presAssocID="{25D088E9-586B-42F9-8493-056F30A5BDAA}" presName="text_4" presStyleLbl="node1" presStyleIdx="3" presStyleCnt="6">
        <dgm:presLayoutVars>
          <dgm:bulletEnabled val="1"/>
        </dgm:presLayoutVars>
      </dgm:prSet>
      <dgm:spPr/>
    </dgm:pt>
    <dgm:pt modelId="{6827C49E-645F-4DA3-A264-ED61E7299AD2}" type="pres">
      <dgm:prSet presAssocID="{25D088E9-586B-42F9-8493-056F30A5BDAA}" presName="accent_4" presStyleCnt="0"/>
      <dgm:spPr/>
    </dgm:pt>
    <dgm:pt modelId="{F1A9857F-7653-4E26-9C01-54540B27C028}" type="pres">
      <dgm:prSet presAssocID="{25D088E9-586B-42F9-8493-056F30A5BDAA}" presName="accentRepeatNode" presStyleLbl="solidFgAcc1" presStyleIdx="3" presStyleCnt="6"/>
      <dgm:spPr/>
    </dgm:pt>
    <dgm:pt modelId="{25668CA9-00C7-4C55-B88C-51752670E5B4}" type="pres">
      <dgm:prSet presAssocID="{A382C426-75B6-45BC-A70A-AC5037379DC1}" presName="text_5" presStyleLbl="node1" presStyleIdx="4" presStyleCnt="6">
        <dgm:presLayoutVars>
          <dgm:bulletEnabled val="1"/>
        </dgm:presLayoutVars>
      </dgm:prSet>
      <dgm:spPr/>
    </dgm:pt>
    <dgm:pt modelId="{27769F2D-3657-40E4-AEA9-311B333E5E2C}" type="pres">
      <dgm:prSet presAssocID="{A382C426-75B6-45BC-A70A-AC5037379DC1}" presName="accent_5" presStyleCnt="0"/>
      <dgm:spPr/>
    </dgm:pt>
    <dgm:pt modelId="{3A7ED667-F2E1-43D8-A685-4C70CB9F0FC7}" type="pres">
      <dgm:prSet presAssocID="{A382C426-75B6-45BC-A70A-AC5037379DC1}" presName="accentRepeatNode" presStyleLbl="solidFgAcc1" presStyleIdx="4" presStyleCnt="6"/>
      <dgm:spPr/>
    </dgm:pt>
    <dgm:pt modelId="{8FBAEFFC-DE3D-4E94-B142-5F6E9B38C6A1}" type="pres">
      <dgm:prSet presAssocID="{3293A2A3-3509-4C30-B5AC-D10F73A09547}" presName="text_6" presStyleLbl="node1" presStyleIdx="5" presStyleCnt="6">
        <dgm:presLayoutVars>
          <dgm:bulletEnabled val="1"/>
        </dgm:presLayoutVars>
      </dgm:prSet>
      <dgm:spPr/>
    </dgm:pt>
    <dgm:pt modelId="{1B792BA0-857F-4CF5-870E-2A451A7F5F75}" type="pres">
      <dgm:prSet presAssocID="{3293A2A3-3509-4C30-B5AC-D10F73A09547}" presName="accent_6" presStyleCnt="0"/>
      <dgm:spPr/>
    </dgm:pt>
    <dgm:pt modelId="{CD4D1CC9-00A3-449D-BE90-43B38CB265B1}" type="pres">
      <dgm:prSet presAssocID="{3293A2A3-3509-4C30-B5AC-D10F73A09547}" presName="accentRepeatNode" presStyleLbl="solidFgAcc1" presStyleIdx="5" presStyleCnt="6"/>
      <dgm:spPr/>
    </dgm:pt>
  </dgm:ptLst>
  <dgm:cxnLst>
    <dgm:cxn modelId="{247B8110-B56F-4229-9FBA-043A4AFA82DE}" srcId="{194FCCCA-71F4-444C-A7F2-4D6F3C9C5190}" destId="{8880AC4D-9837-410D-88B3-8C11E344FCAA}" srcOrd="0" destOrd="0" parTransId="{81AF7938-B176-4C25-9747-65D563193A36}" sibTransId="{730F4FB7-49A8-4C06-A47D-58C98A0F854C}"/>
    <dgm:cxn modelId="{C4568317-ACED-447D-9E95-4CFABCBC2466}" type="presOf" srcId="{82062480-F9FA-48C8-B7CD-76D265338836}" destId="{3C237FD5-9A4A-41A8-B57E-18B4A25B7E7A}" srcOrd="0" destOrd="0" presId="urn:microsoft.com/office/officeart/2008/layout/VerticalCurvedList"/>
    <dgm:cxn modelId="{E77FA318-CC7A-4F8E-B045-C537BAF441E6}" type="presOf" srcId="{A382C426-75B6-45BC-A70A-AC5037379DC1}" destId="{25668CA9-00C7-4C55-B88C-51752670E5B4}" srcOrd="0" destOrd="0" presId="urn:microsoft.com/office/officeart/2008/layout/VerticalCurvedList"/>
    <dgm:cxn modelId="{CB806721-9883-4525-9954-68C0BD678D94}" type="presOf" srcId="{194FCCCA-71F4-444C-A7F2-4D6F3C9C5190}" destId="{554CDE5C-2F37-441B-A9BC-33D0F255B28F}" srcOrd="0" destOrd="0" presId="urn:microsoft.com/office/officeart/2008/layout/VerticalCurvedList"/>
    <dgm:cxn modelId="{32857241-7116-4A6F-9367-87AF9EBE4D99}" type="presOf" srcId="{3293A2A3-3509-4C30-B5AC-D10F73A09547}" destId="{8FBAEFFC-DE3D-4E94-B142-5F6E9B38C6A1}" srcOrd="0" destOrd="0" presId="urn:microsoft.com/office/officeart/2008/layout/VerticalCurvedList"/>
    <dgm:cxn modelId="{1125156F-BD90-474C-AB22-D6A5DC342D5F}" srcId="{194FCCCA-71F4-444C-A7F2-4D6F3C9C5190}" destId="{82062480-F9FA-48C8-B7CD-76D265338836}" srcOrd="1" destOrd="0" parTransId="{9C22C9AF-5976-4838-ADAE-C40C2B9C8E7E}" sibTransId="{C8B8FA68-C6B9-4D48-A1F0-03AB801154AA}"/>
    <dgm:cxn modelId="{5FB48353-57B8-49AB-AB4B-07ECE70C9F8A}" srcId="{194FCCCA-71F4-444C-A7F2-4D6F3C9C5190}" destId="{3293A2A3-3509-4C30-B5AC-D10F73A09547}" srcOrd="5" destOrd="0" parTransId="{5E6141DF-10AF-40DF-B371-4C1E362507DF}" sibTransId="{8FC10CDF-D0D7-4081-9BBD-C24BBC36B6E9}"/>
    <dgm:cxn modelId="{EA80AA96-DED1-45F0-B453-5A60802B99C6}" srcId="{194FCCCA-71F4-444C-A7F2-4D6F3C9C5190}" destId="{9739044B-55F8-420D-9EA0-87412462B791}" srcOrd="2" destOrd="0" parTransId="{AAA541CE-EF70-4D89-B118-B38333EC9A89}" sibTransId="{53CBC93F-FEEE-4035-8788-B66CA7572264}"/>
    <dgm:cxn modelId="{A8F6C2A2-442D-4F21-8073-D4F9D7852079}" srcId="{194FCCCA-71F4-444C-A7F2-4D6F3C9C5190}" destId="{A382C426-75B6-45BC-A70A-AC5037379DC1}" srcOrd="4" destOrd="0" parTransId="{0806711D-5E17-4F7E-AF11-EA77023DE266}" sibTransId="{D86900A4-D1C9-4ABA-8E10-1C0EA1DEC86E}"/>
    <dgm:cxn modelId="{3A561CA3-EE6C-4C08-A1BA-BCDF5CA15799}" srcId="{194FCCCA-71F4-444C-A7F2-4D6F3C9C5190}" destId="{25D088E9-586B-42F9-8493-056F30A5BDAA}" srcOrd="3" destOrd="0" parTransId="{B873E543-63BE-495F-BE2F-5B5FA15C229D}" sibTransId="{D758FA2A-B3F9-4B41-B167-B59BA7CF3B67}"/>
    <dgm:cxn modelId="{B766C1BA-3A92-42B7-AE44-3C7430684BA7}" type="presOf" srcId="{730F4FB7-49A8-4C06-A47D-58C98A0F854C}" destId="{C51664CC-3D88-4E9D-9A88-5D692F25EE3A}" srcOrd="0" destOrd="0" presId="urn:microsoft.com/office/officeart/2008/layout/VerticalCurvedList"/>
    <dgm:cxn modelId="{D4FD6FD9-2C19-4925-9F81-1810EDF92ABE}" type="presOf" srcId="{9739044B-55F8-420D-9EA0-87412462B791}" destId="{1939B506-B6C0-4982-B968-0DEE8F67EFDA}" srcOrd="0" destOrd="0" presId="urn:microsoft.com/office/officeart/2008/layout/VerticalCurvedList"/>
    <dgm:cxn modelId="{09BC03DF-B502-4994-A267-F7508FC1B4F2}" type="presOf" srcId="{25D088E9-586B-42F9-8493-056F30A5BDAA}" destId="{9ACCF715-D386-4B58-BC3F-D1FD868CA995}" srcOrd="0" destOrd="0" presId="urn:microsoft.com/office/officeart/2008/layout/VerticalCurvedList"/>
    <dgm:cxn modelId="{C75BE7F5-B45F-49F4-AB23-713F70B92E4A}" type="presOf" srcId="{8880AC4D-9837-410D-88B3-8C11E344FCAA}" destId="{655A25F5-B02D-4E6B-A241-BD9A1E4F211B}" srcOrd="0" destOrd="0" presId="urn:microsoft.com/office/officeart/2008/layout/VerticalCurvedList"/>
    <dgm:cxn modelId="{3B203168-C105-4549-9820-0ED562DE8273}" type="presParOf" srcId="{554CDE5C-2F37-441B-A9BC-33D0F255B28F}" destId="{6A452939-07CC-4D04-B2F4-8CABEA0866B3}" srcOrd="0" destOrd="0" presId="urn:microsoft.com/office/officeart/2008/layout/VerticalCurvedList"/>
    <dgm:cxn modelId="{5176E75A-1726-400E-B606-F030CEB680C6}" type="presParOf" srcId="{6A452939-07CC-4D04-B2F4-8CABEA0866B3}" destId="{D9D710E9-1E1B-4E60-942B-EE7ADA9CF927}" srcOrd="0" destOrd="0" presId="urn:microsoft.com/office/officeart/2008/layout/VerticalCurvedList"/>
    <dgm:cxn modelId="{3C8A7981-A94F-49C2-B2A2-1A88FD17F22A}" type="presParOf" srcId="{D9D710E9-1E1B-4E60-942B-EE7ADA9CF927}" destId="{399E06B2-C8E0-447F-A873-75E4CB4580D8}" srcOrd="0" destOrd="0" presId="urn:microsoft.com/office/officeart/2008/layout/VerticalCurvedList"/>
    <dgm:cxn modelId="{EEF419BB-918A-4E54-A8C9-419E08887064}" type="presParOf" srcId="{D9D710E9-1E1B-4E60-942B-EE7ADA9CF927}" destId="{C51664CC-3D88-4E9D-9A88-5D692F25EE3A}" srcOrd="1" destOrd="0" presId="urn:microsoft.com/office/officeart/2008/layout/VerticalCurvedList"/>
    <dgm:cxn modelId="{F75F5AB3-0BC9-4099-BC30-51A756C18939}" type="presParOf" srcId="{D9D710E9-1E1B-4E60-942B-EE7ADA9CF927}" destId="{4F2C85A4-8AC1-4906-974E-D92A943553CB}" srcOrd="2" destOrd="0" presId="urn:microsoft.com/office/officeart/2008/layout/VerticalCurvedList"/>
    <dgm:cxn modelId="{0FAF3547-B6EB-4FFD-8143-26AB1334FAF1}" type="presParOf" srcId="{D9D710E9-1E1B-4E60-942B-EE7ADA9CF927}" destId="{BDCFDC29-9BB8-4040-9AE0-1B0C6CDB2B68}" srcOrd="3" destOrd="0" presId="urn:microsoft.com/office/officeart/2008/layout/VerticalCurvedList"/>
    <dgm:cxn modelId="{9901951B-E4FD-4C34-8343-EF92A81236BB}" type="presParOf" srcId="{6A452939-07CC-4D04-B2F4-8CABEA0866B3}" destId="{655A25F5-B02D-4E6B-A241-BD9A1E4F211B}" srcOrd="1" destOrd="0" presId="urn:microsoft.com/office/officeart/2008/layout/VerticalCurvedList"/>
    <dgm:cxn modelId="{E1CF935F-3674-4A54-B294-8D78BD8833BA}" type="presParOf" srcId="{6A452939-07CC-4D04-B2F4-8CABEA0866B3}" destId="{8377D262-4656-4559-AE1C-B24BF2A14011}" srcOrd="2" destOrd="0" presId="urn:microsoft.com/office/officeart/2008/layout/VerticalCurvedList"/>
    <dgm:cxn modelId="{60BADF6E-C245-4860-B3DA-713A473F4DCC}" type="presParOf" srcId="{8377D262-4656-4559-AE1C-B24BF2A14011}" destId="{4206B750-3DC6-48C2-B9C6-7A0BFAFBCFD4}" srcOrd="0" destOrd="0" presId="urn:microsoft.com/office/officeart/2008/layout/VerticalCurvedList"/>
    <dgm:cxn modelId="{00301940-F422-40C3-8933-7F89E1298220}" type="presParOf" srcId="{6A452939-07CC-4D04-B2F4-8CABEA0866B3}" destId="{3C237FD5-9A4A-41A8-B57E-18B4A25B7E7A}" srcOrd="3" destOrd="0" presId="urn:microsoft.com/office/officeart/2008/layout/VerticalCurvedList"/>
    <dgm:cxn modelId="{3124F0DB-8FD4-41A3-943B-89AA85D542D4}" type="presParOf" srcId="{6A452939-07CC-4D04-B2F4-8CABEA0866B3}" destId="{1BA0F5EB-9A62-4B07-B933-7F02A0AFD119}" srcOrd="4" destOrd="0" presId="urn:microsoft.com/office/officeart/2008/layout/VerticalCurvedList"/>
    <dgm:cxn modelId="{EBFB12D6-D410-478B-9F55-F76CF9378907}" type="presParOf" srcId="{1BA0F5EB-9A62-4B07-B933-7F02A0AFD119}" destId="{E0EFF899-A02F-4B02-88F6-66C26AA30B87}" srcOrd="0" destOrd="0" presId="urn:microsoft.com/office/officeart/2008/layout/VerticalCurvedList"/>
    <dgm:cxn modelId="{6677B93A-C47E-44DA-930E-A25F7389CF8C}" type="presParOf" srcId="{6A452939-07CC-4D04-B2F4-8CABEA0866B3}" destId="{1939B506-B6C0-4982-B968-0DEE8F67EFDA}" srcOrd="5" destOrd="0" presId="urn:microsoft.com/office/officeart/2008/layout/VerticalCurvedList"/>
    <dgm:cxn modelId="{9AB226B5-8930-47CB-B6B8-E242A3450F1B}" type="presParOf" srcId="{6A452939-07CC-4D04-B2F4-8CABEA0866B3}" destId="{CABE3960-0579-47EA-8115-6E3AD2280669}" srcOrd="6" destOrd="0" presId="urn:microsoft.com/office/officeart/2008/layout/VerticalCurvedList"/>
    <dgm:cxn modelId="{FD915725-C8A4-4745-B6C2-D1AD9C27DF05}" type="presParOf" srcId="{CABE3960-0579-47EA-8115-6E3AD2280669}" destId="{B258E736-A009-4B06-85B1-93995C440B75}" srcOrd="0" destOrd="0" presId="urn:microsoft.com/office/officeart/2008/layout/VerticalCurvedList"/>
    <dgm:cxn modelId="{163569FC-39DF-4D5A-B831-0526FBA2A663}" type="presParOf" srcId="{6A452939-07CC-4D04-B2F4-8CABEA0866B3}" destId="{9ACCF715-D386-4B58-BC3F-D1FD868CA995}" srcOrd="7" destOrd="0" presId="urn:microsoft.com/office/officeart/2008/layout/VerticalCurvedList"/>
    <dgm:cxn modelId="{96675D11-6115-411C-B726-1368CB93DBC8}" type="presParOf" srcId="{6A452939-07CC-4D04-B2F4-8CABEA0866B3}" destId="{6827C49E-645F-4DA3-A264-ED61E7299AD2}" srcOrd="8" destOrd="0" presId="urn:microsoft.com/office/officeart/2008/layout/VerticalCurvedList"/>
    <dgm:cxn modelId="{9AAFEE77-D98A-4EC0-8FDA-07BB55AACD94}" type="presParOf" srcId="{6827C49E-645F-4DA3-A264-ED61E7299AD2}" destId="{F1A9857F-7653-4E26-9C01-54540B27C028}" srcOrd="0" destOrd="0" presId="urn:microsoft.com/office/officeart/2008/layout/VerticalCurvedList"/>
    <dgm:cxn modelId="{68591B38-5403-427D-851C-F7960DE54175}" type="presParOf" srcId="{6A452939-07CC-4D04-B2F4-8CABEA0866B3}" destId="{25668CA9-00C7-4C55-B88C-51752670E5B4}" srcOrd="9" destOrd="0" presId="urn:microsoft.com/office/officeart/2008/layout/VerticalCurvedList"/>
    <dgm:cxn modelId="{728A45BD-552A-45F7-BAE1-86ECE61D45D5}" type="presParOf" srcId="{6A452939-07CC-4D04-B2F4-8CABEA0866B3}" destId="{27769F2D-3657-40E4-AEA9-311B333E5E2C}" srcOrd="10" destOrd="0" presId="urn:microsoft.com/office/officeart/2008/layout/VerticalCurvedList"/>
    <dgm:cxn modelId="{44E369C6-F378-4740-927E-11448CF8DFF5}" type="presParOf" srcId="{27769F2D-3657-40E4-AEA9-311B333E5E2C}" destId="{3A7ED667-F2E1-43D8-A685-4C70CB9F0FC7}" srcOrd="0" destOrd="0" presId="urn:microsoft.com/office/officeart/2008/layout/VerticalCurvedList"/>
    <dgm:cxn modelId="{C1C79A31-CEFE-4514-B8CC-C11B2BCAFCBE}" type="presParOf" srcId="{6A452939-07CC-4D04-B2F4-8CABEA0866B3}" destId="{8FBAEFFC-DE3D-4E94-B142-5F6E9B38C6A1}" srcOrd="11" destOrd="0" presId="urn:microsoft.com/office/officeart/2008/layout/VerticalCurvedList"/>
    <dgm:cxn modelId="{7C33E402-D428-44A6-9C5A-2BE0034D7A8F}" type="presParOf" srcId="{6A452939-07CC-4D04-B2F4-8CABEA0866B3}" destId="{1B792BA0-857F-4CF5-870E-2A451A7F5F75}" srcOrd="12" destOrd="0" presId="urn:microsoft.com/office/officeart/2008/layout/VerticalCurvedList"/>
    <dgm:cxn modelId="{B85F1C85-45B5-4F8F-91BA-4C9CA6837620}" type="presParOf" srcId="{1B792BA0-857F-4CF5-870E-2A451A7F5F75}" destId="{CD4D1CC9-00A3-449D-BE90-43B38CB265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335CB-F497-4735-BA3F-483B1170C2CA}">
      <dsp:nvSpPr>
        <dsp:cNvPr id="0" name=""/>
        <dsp:cNvSpPr/>
      </dsp:nvSpPr>
      <dsp:spPr>
        <a:xfrm>
          <a:off x="4841" y="1147130"/>
          <a:ext cx="2117010" cy="1270206"/>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Gill Sans MT" panose="020B0502020104020203"/>
            </a:rPr>
            <a:t>Updates</a:t>
          </a:r>
          <a:endParaRPr lang="en-US" sz="3100" kern="1200" dirty="0"/>
        </a:p>
      </dsp:txBody>
      <dsp:txXfrm>
        <a:off x="42044" y="1184333"/>
        <a:ext cx="2042604" cy="1195800"/>
      </dsp:txXfrm>
    </dsp:sp>
    <dsp:sp modelId="{794FFA8B-AA45-4894-9B92-2811D4EA89D8}">
      <dsp:nvSpPr>
        <dsp:cNvPr id="0" name=""/>
        <dsp:cNvSpPr/>
      </dsp:nvSpPr>
      <dsp:spPr>
        <a:xfrm>
          <a:off x="2333554" y="1519724"/>
          <a:ext cx="448806" cy="52501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33554" y="1624728"/>
        <a:ext cx="314164" cy="315010"/>
      </dsp:txXfrm>
    </dsp:sp>
    <dsp:sp modelId="{C79E973F-CD85-435B-A5D7-86CE0CB22614}">
      <dsp:nvSpPr>
        <dsp:cNvPr id="0" name=""/>
        <dsp:cNvSpPr/>
      </dsp:nvSpPr>
      <dsp:spPr>
        <a:xfrm>
          <a:off x="2968657" y="1147130"/>
          <a:ext cx="2117010" cy="1270206"/>
        </a:xfrm>
        <a:prstGeom prst="roundRect">
          <a:avLst>
            <a:gd name="adj" fmla="val 10000"/>
          </a:avLst>
        </a:prstGeom>
        <a:solidFill>
          <a:schemeClr val="accent5">
            <a:hueOff val="445991"/>
            <a:satOff val="5066"/>
            <a:lumOff val="326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Reminders</a:t>
          </a:r>
        </a:p>
      </dsp:txBody>
      <dsp:txXfrm>
        <a:off x="3005860" y="1184333"/>
        <a:ext cx="2042604" cy="1195800"/>
      </dsp:txXfrm>
    </dsp:sp>
    <dsp:sp modelId="{60E15923-FB08-4D4F-A784-ECE4C2DACF5E}">
      <dsp:nvSpPr>
        <dsp:cNvPr id="0" name=""/>
        <dsp:cNvSpPr/>
      </dsp:nvSpPr>
      <dsp:spPr>
        <a:xfrm>
          <a:off x="5297369" y="1519724"/>
          <a:ext cx="448806" cy="525018"/>
        </a:xfrm>
        <a:prstGeom prst="rightArrow">
          <a:avLst>
            <a:gd name="adj1" fmla="val 60000"/>
            <a:gd name="adj2" fmla="val 50000"/>
          </a:avLst>
        </a:prstGeom>
        <a:solidFill>
          <a:schemeClr val="accent5">
            <a:hueOff val="668986"/>
            <a:satOff val="7599"/>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297369" y="1624728"/>
        <a:ext cx="314164" cy="315010"/>
      </dsp:txXfrm>
    </dsp:sp>
    <dsp:sp modelId="{9691FE6B-6C36-42BF-8961-7367484E1155}">
      <dsp:nvSpPr>
        <dsp:cNvPr id="0" name=""/>
        <dsp:cNvSpPr/>
      </dsp:nvSpPr>
      <dsp:spPr>
        <a:xfrm>
          <a:off x="5932472" y="1147130"/>
          <a:ext cx="2117010" cy="1270206"/>
        </a:xfrm>
        <a:prstGeom prst="roundRect">
          <a:avLst>
            <a:gd name="adj" fmla="val 10000"/>
          </a:avLst>
        </a:prstGeom>
        <a:solidFill>
          <a:schemeClr val="accent5">
            <a:hueOff val="891982"/>
            <a:satOff val="10133"/>
            <a:lumOff val="653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Gill Sans MT" panose="020B0502020104020203"/>
            </a:rPr>
            <a:t>Skills Review</a:t>
          </a:r>
          <a:endParaRPr lang="en-US" sz="3100" kern="1200"/>
        </a:p>
      </dsp:txBody>
      <dsp:txXfrm>
        <a:off x="5969675" y="1184333"/>
        <a:ext cx="2042604" cy="1195800"/>
      </dsp:txXfrm>
    </dsp:sp>
    <dsp:sp modelId="{4ED2D83E-398A-4D9C-B465-68D1D2521A37}">
      <dsp:nvSpPr>
        <dsp:cNvPr id="0" name=""/>
        <dsp:cNvSpPr/>
      </dsp:nvSpPr>
      <dsp:spPr>
        <a:xfrm>
          <a:off x="8261184" y="1519724"/>
          <a:ext cx="448806" cy="525018"/>
        </a:xfrm>
        <a:prstGeom prst="rightArrow">
          <a:avLst>
            <a:gd name="adj1" fmla="val 60000"/>
            <a:gd name="adj2" fmla="val 50000"/>
          </a:avLst>
        </a:prstGeom>
        <a:solidFill>
          <a:schemeClr val="accent5">
            <a:hueOff val="1337973"/>
            <a:satOff val="15199"/>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261184" y="1624728"/>
        <a:ext cx="314164" cy="315010"/>
      </dsp:txXfrm>
    </dsp:sp>
    <dsp:sp modelId="{AD0B91C9-0E24-4FE9-B391-3C436E02D97E}">
      <dsp:nvSpPr>
        <dsp:cNvPr id="0" name=""/>
        <dsp:cNvSpPr/>
      </dsp:nvSpPr>
      <dsp:spPr>
        <a:xfrm>
          <a:off x="8896288" y="1147130"/>
          <a:ext cx="2117010" cy="1270206"/>
        </a:xfrm>
        <a:prstGeom prst="roundRect">
          <a:avLst>
            <a:gd name="adj" fmla="val 10000"/>
          </a:avLst>
        </a:prstGeom>
        <a:solidFill>
          <a:schemeClr val="accent5">
            <a:hueOff val="1337973"/>
            <a:satOff val="15199"/>
            <a:lumOff val="980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Gill Sans MT" panose="020B0502020104020203"/>
            </a:rPr>
            <a:t>Questions </a:t>
          </a:r>
          <a:endParaRPr lang="en-US" sz="3100" kern="1200"/>
        </a:p>
      </dsp:txBody>
      <dsp:txXfrm>
        <a:off x="8933491" y="1184333"/>
        <a:ext cx="2042604" cy="1195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99FED-AD1C-461C-97C4-B12C329A79A3}">
      <dsp:nvSpPr>
        <dsp:cNvPr id="0" name=""/>
        <dsp:cNvSpPr/>
      </dsp:nvSpPr>
      <dsp:spPr>
        <a:xfrm>
          <a:off x="1483" y="1634295"/>
          <a:ext cx="1864483" cy="1070512"/>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First responder stops activities and provides treatment</a:t>
          </a:r>
        </a:p>
      </dsp:txBody>
      <dsp:txXfrm>
        <a:off x="1483" y="1634295"/>
        <a:ext cx="1864483" cy="713675"/>
      </dsp:txXfrm>
    </dsp:sp>
    <dsp:sp modelId="{FD164771-F0C9-47A2-96F5-0FD7A032AB48}">
      <dsp:nvSpPr>
        <dsp:cNvPr id="0" name=""/>
        <dsp:cNvSpPr/>
      </dsp:nvSpPr>
      <dsp:spPr>
        <a:xfrm>
          <a:off x="383365" y="2347971"/>
          <a:ext cx="1864483" cy="1436400"/>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6B07E9-F28F-4F76-A489-8576DE54A7B9}">
      <dsp:nvSpPr>
        <dsp:cNvPr id="0" name=""/>
        <dsp:cNvSpPr/>
      </dsp:nvSpPr>
      <dsp:spPr>
        <a:xfrm>
          <a:off x="2148615" y="1759032"/>
          <a:ext cx="599215" cy="4642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148615" y="1851872"/>
        <a:ext cx="459954" cy="278522"/>
      </dsp:txXfrm>
    </dsp:sp>
    <dsp:sp modelId="{1B26177E-C801-454E-BB3A-241F46E8C5C8}">
      <dsp:nvSpPr>
        <dsp:cNvPr id="0" name=""/>
        <dsp:cNvSpPr/>
      </dsp:nvSpPr>
      <dsp:spPr>
        <a:xfrm>
          <a:off x="2996562" y="1634295"/>
          <a:ext cx="1864483" cy="1070512"/>
        </a:xfrm>
        <a:prstGeom prst="roundRect">
          <a:avLst>
            <a:gd name="adj" fmla="val 10000"/>
          </a:avLst>
        </a:prstGeom>
        <a:solidFill>
          <a:schemeClr val="accent2">
            <a:hueOff val="3082688"/>
            <a:satOff val="-7142"/>
            <a:lumOff val="-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First responder designates individual to call EMS</a:t>
          </a:r>
        </a:p>
      </dsp:txBody>
      <dsp:txXfrm>
        <a:off x="2996562" y="1634295"/>
        <a:ext cx="1864483" cy="713675"/>
      </dsp:txXfrm>
    </dsp:sp>
    <dsp:sp modelId="{C5E0F89E-CDF4-4B20-9048-7907A73E3517}">
      <dsp:nvSpPr>
        <dsp:cNvPr id="0" name=""/>
        <dsp:cNvSpPr/>
      </dsp:nvSpPr>
      <dsp:spPr>
        <a:xfrm>
          <a:off x="3378444" y="2347971"/>
          <a:ext cx="1864483" cy="1436400"/>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3082688"/>
              <a:satOff val="-7142"/>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Indoor facilities – notify Manager on Duty</a:t>
          </a:r>
        </a:p>
        <a:p>
          <a:pPr marL="114300" lvl="1" indent="-114300" algn="l" defTabSz="622300">
            <a:lnSpc>
              <a:spcPct val="90000"/>
            </a:lnSpc>
            <a:spcBef>
              <a:spcPct val="0"/>
            </a:spcBef>
            <a:spcAft>
              <a:spcPct val="15000"/>
            </a:spcAft>
            <a:buChar char="•"/>
          </a:pPr>
          <a:r>
            <a:rPr lang="en-US" sz="1400" kern="1200"/>
            <a:t>West Campus – notify field supervisor</a:t>
          </a:r>
        </a:p>
      </dsp:txBody>
      <dsp:txXfrm>
        <a:off x="3420515" y="2390042"/>
        <a:ext cx="1780341" cy="1352258"/>
      </dsp:txXfrm>
    </dsp:sp>
    <dsp:sp modelId="{C0A665EC-72B4-4C2F-8C76-172B913B2C54}">
      <dsp:nvSpPr>
        <dsp:cNvPr id="0" name=""/>
        <dsp:cNvSpPr/>
      </dsp:nvSpPr>
      <dsp:spPr>
        <a:xfrm>
          <a:off x="5143694" y="1759032"/>
          <a:ext cx="599215" cy="464202"/>
        </a:xfrm>
        <a:prstGeom prst="rightArrow">
          <a:avLst>
            <a:gd name="adj1" fmla="val 60000"/>
            <a:gd name="adj2" fmla="val 50000"/>
          </a:avLst>
        </a:prstGeom>
        <a:solidFill>
          <a:schemeClr val="accent2">
            <a:hueOff val="4624032"/>
            <a:satOff val="-10713"/>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143694" y="1851872"/>
        <a:ext cx="459954" cy="278522"/>
      </dsp:txXfrm>
    </dsp:sp>
    <dsp:sp modelId="{8B201289-31D7-40AE-936B-7EB91320204E}">
      <dsp:nvSpPr>
        <dsp:cNvPr id="0" name=""/>
        <dsp:cNvSpPr/>
      </dsp:nvSpPr>
      <dsp:spPr>
        <a:xfrm>
          <a:off x="5991641" y="1634295"/>
          <a:ext cx="1864483" cy="1070512"/>
        </a:xfrm>
        <a:prstGeom prst="roundRect">
          <a:avLst>
            <a:gd name="adj" fmla="val 10000"/>
          </a:avLst>
        </a:prstGeom>
        <a:solidFill>
          <a:schemeClr val="accent2">
            <a:hueOff val="6165376"/>
            <a:satOff val="-14284"/>
            <a:lumOff val="-470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First responder designates individual to obtain FA Kit and AED</a:t>
          </a:r>
        </a:p>
      </dsp:txBody>
      <dsp:txXfrm>
        <a:off x="5991641" y="1634295"/>
        <a:ext cx="1864483" cy="713675"/>
      </dsp:txXfrm>
    </dsp:sp>
    <dsp:sp modelId="{65C25D4E-9056-4D2E-AE7B-99D505F225A5}">
      <dsp:nvSpPr>
        <dsp:cNvPr id="0" name=""/>
        <dsp:cNvSpPr/>
      </dsp:nvSpPr>
      <dsp:spPr>
        <a:xfrm>
          <a:off x="6373523" y="2347971"/>
          <a:ext cx="1864483" cy="1436400"/>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6165376"/>
              <a:satOff val="-14284"/>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First aid provided until EMS arrives</a:t>
          </a:r>
        </a:p>
      </dsp:txBody>
      <dsp:txXfrm>
        <a:off x="6415594" y="2390042"/>
        <a:ext cx="1780341" cy="1352258"/>
      </dsp:txXfrm>
    </dsp:sp>
    <dsp:sp modelId="{0F2891B6-78E8-40A1-AE45-22DA30F5169E}">
      <dsp:nvSpPr>
        <dsp:cNvPr id="0" name=""/>
        <dsp:cNvSpPr/>
      </dsp:nvSpPr>
      <dsp:spPr>
        <a:xfrm>
          <a:off x="8138773" y="1759032"/>
          <a:ext cx="599215" cy="464202"/>
        </a:xfrm>
        <a:prstGeom prst="rightArrow">
          <a:avLst>
            <a:gd name="adj1" fmla="val 60000"/>
            <a:gd name="adj2" fmla="val 50000"/>
          </a:avLst>
        </a:prstGeom>
        <a:solidFill>
          <a:schemeClr val="accent2">
            <a:hueOff val="9248064"/>
            <a:satOff val="-21426"/>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138773" y="1851872"/>
        <a:ext cx="459954" cy="278522"/>
      </dsp:txXfrm>
    </dsp:sp>
    <dsp:sp modelId="{36BAE9F3-0F2D-4C42-A8EE-9D5A86AB9525}">
      <dsp:nvSpPr>
        <dsp:cNvPr id="0" name=""/>
        <dsp:cNvSpPr/>
      </dsp:nvSpPr>
      <dsp:spPr>
        <a:xfrm>
          <a:off x="8986720" y="1634295"/>
          <a:ext cx="1864483" cy="1070512"/>
        </a:xfrm>
        <a:prstGeom prst="roundRect">
          <a:avLst>
            <a:gd name="adj" fmla="val 10000"/>
          </a:avLst>
        </a:prstGeom>
        <a:solidFill>
          <a:schemeClr val="accent2">
            <a:hueOff val="9248064"/>
            <a:satOff val="-21426"/>
            <a:lumOff val="-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Post-Incident</a:t>
          </a:r>
        </a:p>
      </dsp:txBody>
      <dsp:txXfrm>
        <a:off x="8986720" y="1634295"/>
        <a:ext cx="1864483" cy="713675"/>
      </dsp:txXfrm>
    </dsp:sp>
    <dsp:sp modelId="{143B689A-19F2-4D6C-8D9E-BA79156BEB22}">
      <dsp:nvSpPr>
        <dsp:cNvPr id="0" name=""/>
        <dsp:cNvSpPr/>
      </dsp:nvSpPr>
      <dsp:spPr>
        <a:xfrm>
          <a:off x="9368602" y="2347971"/>
          <a:ext cx="1864483" cy="1436400"/>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9248064"/>
              <a:satOff val="-21426"/>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Complete Accident/Incident report</a:t>
          </a:r>
        </a:p>
        <a:p>
          <a:pPr marL="114300" lvl="1" indent="-114300" algn="l" defTabSz="622300">
            <a:lnSpc>
              <a:spcPct val="90000"/>
            </a:lnSpc>
            <a:spcBef>
              <a:spcPct val="0"/>
            </a:spcBef>
            <a:spcAft>
              <a:spcPct val="15000"/>
            </a:spcAft>
            <a:buChar char="•"/>
          </a:pPr>
          <a:r>
            <a:rPr lang="en-US" sz="1400" kern="1200"/>
            <a:t>Call Competitive Sports administrator</a:t>
          </a:r>
        </a:p>
      </dsp:txBody>
      <dsp:txXfrm>
        <a:off x="9410673" y="2390042"/>
        <a:ext cx="1780341" cy="1352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99FED-AD1C-461C-97C4-B12C329A79A3}">
      <dsp:nvSpPr>
        <dsp:cNvPr id="0" name=""/>
        <dsp:cNvSpPr/>
      </dsp:nvSpPr>
      <dsp:spPr>
        <a:xfrm>
          <a:off x="1483" y="1674692"/>
          <a:ext cx="1864483" cy="931099"/>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a:t>First responder stops activities and provides treatment</a:t>
          </a:r>
        </a:p>
      </dsp:txBody>
      <dsp:txXfrm>
        <a:off x="1483" y="1674692"/>
        <a:ext cx="1864483" cy="620732"/>
      </dsp:txXfrm>
    </dsp:sp>
    <dsp:sp modelId="{FD164771-F0C9-47A2-96F5-0FD7A032AB48}">
      <dsp:nvSpPr>
        <dsp:cNvPr id="0" name=""/>
        <dsp:cNvSpPr/>
      </dsp:nvSpPr>
      <dsp:spPr>
        <a:xfrm>
          <a:off x="383365" y="2295424"/>
          <a:ext cx="1864483" cy="1448549"/>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b="1" kern="1200"/>
        </a:p>
      </dsp:txBody>
      <dsp:txXfrm>
        <a:off x="425792" y="2337851"/>
        <a:ext cx="1779629" cy="1363695"/>
      </dsp:txXfrm>
    </dsp:sp>
    <dsp:sp modelId="{7C6B07E9-F28F-4F76-A489-8576DE54A7B9}">
      <dsp:nvSpPr>
        <dsp:cNvPr id="0" name=""/>
        <dsp:cNvSpPr/>
      </dsp:nvSpPr>
      <dsp:spPr>
        <a:xfrm>
          <a:off x="2148615" y="1752957"/>
          <a:ext cx="599215" cy="4642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48615" y="1845797"/>
        <a:ext cx="459954" cy="278522"/>
      </dsp:txXfrm>
    </dsp:sp>
    <dsp:sp modelId="{1B26177E-C801-454E-BB3A-241F46E8C5C8}">
      <dsp:nvSpPr>
        <dsp:cNvPr id="0" name=""/>
        <dsp:cNvSpPr/>
      </dsp:nvSpPr>
      <dsp:spPr>
        <a:xfrm>
          <a:off x="2996562" y="1674692"/>
          <a:ext cx="1864483" cy="931099"/>
        </a:xfrm>
        <a:prstGeom prst="roundRect">
          <a:avLst>
            <a:gd name="adj" fmla="val 10000"/>
          </a:avLst>
        </a:prstGeom>
        <a:solidFill>
          <a:schemeClr val="accent2">
            <a:hueOff val="3082688"/>
            <a:satOff val="-7142"/>
            <a:lumOff val="-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a:t>First responder designates individual to provide notice of treatment</a:t>
          </a:r>
        </a:p>
      </dsp:txBody>
      <dsp:txXfrm>
        <a:off x="2996562" y="1674692"/>
        <a:ext cx="1864483" cy="620732"/>
      </dsp:txXfrm>
    </dsp:sp>
    <dsp:sp modelId="{C5E0F89E-CDF4-4B20-9048-7907A73E3517}">
      <dsp:nvSpPr>
        <dsp:cNvPr id="0" name=""/>
        <dsp:cNvSpPr/>
      </dsp:nvSpPr>
      <dsp:spPr>
        <a:xfrm>
          <a:off x="3378444" y="2295424"/>
          <a:ext cx="1864483" cy="1448549"/>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3082688"/>
              <a:satOff val="-7142"/>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Indoor facilities – notify Manager on Duty</a:t>
          </a:r>
        </a:p>
        <a:p>
          <a:pPr marL="114300" lvl="1" indent="-114300" algn="l" defTabSz="533400">
            <a:lnSpc>
              <a:spcPct val="90000"/>
            </a:lnSpc>
            <a:spcBef>
              <a:spcPct val="0"/>
            </a:spcBef>
            <a:spcAft>
              <a:spcPct val="15000"/>
            </a:spcAft>
            <a:buChar char="•"/>
          </a:pPr>
          <a:r>
            <a:rPr lang="en-US" sz="1200" kern="1200"/>
            <a:t>West Campus – notify field supervisor</a:t>
          </a:r>
        </a:p>
        <a:p>
          <a:pPr marL="114300" lvl="1" indent="-114300" algn="l" defTabSz="533400">
            <a:lnSpc>
              <a:spcPct val="90000"/>
            </a:lnSpc>
            <a:spcBef>
              <a:spcPct val="0"/>
            </a:spcBef>
            <a:spcAft>
              <a:spcPct val="15000"/>
            </a:spcAft>
            <a:buChar char="•"/>
          </a:pPr>
          <a:r>
            <a:rPr lang="en-US" sz="1200" kern="1200"/>
            <a:t>AT will take over care when present</a:t>
          </a:r>
        </a:p>
      </dsp:txBody>
      <dsp:txXfrm>
        <a:off x="3420871" y="2337851"/>
        <a:ext cx="1779629" cy="1363695"/>
      </dsp:txXfrm>
    </dsp:sp>
    <dsp:sp modelId="{C0A665EC-72B4-4C2F-8C76-172B913B2C54}">
      <dsp:nvSpPr>
        <dsp:cNvPr id="0" name=""/>
        <dsp:cNvSpPr/>
      </dsp:nvSpPr>
      <dsp:spPr>
        <a:xfrm>
          <a:off x="5143694" y="1752957"/>
          <a:ext cx="599215" cy="464202"/>
        </a:xfrm>
        <a:prstGeom prst="rightArrow">
          <a:avLst>
            <a:gd name="adj1" fmla="val 60000"/>
            <a:gd name="adj2" fmla="val 50000"/>
          </a:avLst>
        </a:prstGeom>
        <a:solidFill>
          <a:schemeClr val="accent2">
            <a:hueOff val="4624032"/>
            <a:satOff val="-10713"/>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143694" y="1845797"/>
        <a:ext cx="459954" cy="278522"/>
      </dsp:txXfrm>
    </dsp:sp>
    <dsp:sp modelId="{8B201289-31D7-40AE-936B-7EB91320204E}">
      <dsp:nvSpPr>
        <dsp:cNvPr id="0" name=""/>
        <dsp:cNvSpPr/>
      </dsp:nvSpPr>
      <dsp:spPr>
        <a:xfrm>
          <a:off x="5991641" y="1674692"/>
          <a:ext cx="1864483" cy="931099"/>
        </a:xfrm>
        <a:prstGeom prst="roundRect">
          <a:avLst>
            <a:gd name="adj" fmla="val 10000"/>
          </a:avLst>
        </a:prstGeom>
        <a:solidFill>
          <a:schemeClr val="accent2">
            <a:hueOff val="6165376"/>
            <a:satOff val="-14284"/>
            <a:lumOff val="-470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a:t>First responder designates individual to obtain FA Kit and AED</a:t>
          </a:r>
        </a:p>
      </dsp:txBody>
      <dsp:txXfrm>
        <a:off x="5991641" y="1674692"/>
        <a:ext cx="1864483" cy="620732"/>
      </dsp:txXfrm>
    </dsp:sp>
    <dsp:sp modelId="{65C25D4E-9056-4D2E-AE7B-99D505F225A5}">
      <dsp:nvSpPr>
        <dsp:cNvPr id="0" name=""/>
        <dsp:cNvSpPr/>
      </dsp:nvSpPr>
      <dsp:spPr>
        <a:xfrm>
          <a:off x="6373523" y="2295424"/>
          <a:ext cx="1864483" cy="1448549"/>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6165376"/>
              <a:satOff val="-14284"/>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Ask patient if they would like EMS to be called</a:t>
          </a:r>
        </a:p>
        <a:p>
          <a:pPr marL="114300" lvl="1" indent="-114300" algn="l" defTabSz="533400">
            <a:lnSpc>
              <a:spcPct val="90000"/>
            </a:lnSpc>
            <a:spcBef>
              <a:spcPct val="0"/>
            </a:spcBef>
            <a:spcAft>
              <a:spcPct val="15000"/>
            </a:spcAft>
            <a:buChar char="•"/>
          </a:pPr>
          <a:r>
            <a:rPr lang="en-US" sz="1200" kern="1200"/>
            <a:t>Monitor patient</a:t>
          </a:r>
        </a:p>
        <a:p>
          <a:pPr marL="114300" lvl="1" indent="-114300" algn="l" defTabSz="533400">
            <a:lnSpc>
              <a:spcPct val="90000"/>
            </a:lnSpc>
            <a:spcBef>
              <a:spcPct val="0"/>
            </a:spcBef>
            <a:spcAft>
              <a:spcPct val="15000"/>
            </a:spcAft>
            <a:buChar char="•"/>
          </a:pPr>
          <a:r>
            <a:rPr lang="en-US" sz="1200" kern="1200"/>
            <a:t>Refer to “Life-Threatening” procedure if condition deteriorate</a:t>
          </a:r>
        </a:p>
      </dsp:txBody>
      <dsp:txXfrm>
        <a:off x="6415950" y="2337851"/>
        <a:ext cx="1779629" cy="1363695"/>
      </dsp:txXfrm>
    </dsp:sp>
    <dsp:sp modelId="{0F2891B6-78E8-40A1-AE45-22DA30F5169E}">
      <dsp:nvSpPr>
        <dsp:cNvPr id="0" name=""/>
        <dsp:cNvSpPr/>
      </dsp:nvSpPr>
      <dsp:spPr>
        <a:xfrm>
          <a:off x="8138773" y="1752957"/>
          <a:ext cx="599215" cy="464202"/>
        </a:xfrm>
        <a:prstGeom prst="rightArrow">
          <a:avLst>
            <a:gd name="adj1" fmla="val 60000"/>
            <a:gd name="adj2" fmla="val 50000"/>
          </a:avLst>
        </a:prstGeom>
        <a:solidFill>
          <a:schemeClr val="accent2">
            <a:hueOff val="9248064"/>
            <a:satOff val="-21426"/>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138773" y="1845797"/>
        <a:ext cx="459954" cy="278522"/>
      </dsp:txXfrm>
    </dsp:sp>
    <dsp:sp modelId="{36BAE9F3-0F2D-4C42-A8EE-9D5A86AB9525}">
      <dsp:nvSpPr>
        <dsp:cNvPr id="0" name=""/>
        <dsp:cNvSpPr/>
      </dsp:nvSpPr>
      <dsp:spPr>
        <a:xfrm>
          <a:off x="8986720" y="1674692"/>
          <a:ext cx="1864483" cy="931099"/>
        </a:xfrm>
        <a:prstGeom prst="roundRect">
          <a:avLst>
            <a:gd name="adj" fmla="val 10000"/>
          </a:avLst>
        </a:prstGeom>
        <a:solidFill>
          <a:schemeClr val="accent2">
            <a:hueOff val="9248064"/>
            <a:satOff val="-21426"/>
            <a:lumOff val="-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a:t>Post-Incident</a:t>
          </a:r>
        </a:p>
      </dsp:txBody>
      <dsp:txXfrm>
        <a:off x="8986720" y="1674692"/>
        <a:ext cx="1864483" cy="620732"/>
      </dsp:txXfrm>
    </dsp:sp>
    <dsp:sp modelId="{143B689A-19F2-4D6C-8D9E-BA79156BEB22}">
      <dsp:nvSpPr>
        <dsp:cNvPr id="0" name=""/>
        <dsp:cNvSpPr/>
      </dsp:nvSpPr>
      <dsp:spPr>
        <a:xfrm>
          <a:off x="9368602" y="2295424"/>
          <a:ext cx="1864483" cy="1448549"/>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9248064"/>
              <a:satOff val="-21426"/>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Complete Accident/Incident report</a:t>
          </a:r>
        </a:p>
        <a:p>
          <a:pPr marL="114300" lvl="1" indent="-114300" algn="l" defTabSz="533400">
            <a:lnSpc>
              <a:spcPct val="90000"/>
            </a:lnSpc>
            <a:spcBef>
              <a:spcPct val="0"/>
            </a:spcBef>
            <a:spcAft>
              <a:spcPct val="15000"/>
            </a:spcAft>
            <a:buChar char="•"/>
          </a:pPr>
          <a:r>
            <a:rPr lang="en-US" sz="1200" kern="1200"/>
            <a:t>Call Competitive Sports administrator if you feel necessary</a:t>
          </a:r>
        </a:p>
      </dsp:txBody>
      <dsp:txXfrm>
        <a:off x="9411029" y="2337851"/>
        <a:ext cx="1779629" cy="13636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99FED-AD1C-461C-97C4-B12C329A79A3}">
      <dsp:nvSpPr>
        <dsp:cNvPr id="0" name=""/>
        <dsp:cNvSpPr/>
      </dsp:nvSpPr>
      <dsp:spPr>
        <a:xfrm>
          <a:off x="1483" y="1769574"/>
          <a:ext cx="1864483" cy="1065374"/>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Before activity, be aware of venue’s EAP, location of emergency equipment</a:t>
          </a:r>
        </a:p>
      </dsp:txBody>
      <dsp:txXfrm>
        <a:off x="1483" y="1769574"/>
        <a:ext cx="1864483" cy="710249"/>
      </dsp:txXfrm>
    </dsp:sp>
    <dsp:sp modelId="{FD164771-F0C9-47A2-96F5-0FD7A032AB48}">
      <dsp:nvSpPr>
        <dsp:cNvPr id="0" name=""/>
        <dsp:cNvSpPr/>
      </dsp:nvSpPr>
      <dsp:spPr>
        <a:xfrm>
          <a:off x="383365" y="2479824"/>
          <a:ext cx="1864483" cy="1169268"/>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6B07E9-F28F-4F76-A489-8576DE54A7B9}">
      <dsp:nvSpPr>
        <dsp:cNvPr id="0" name=""/>
        <dsp:cNvSpPr/>
      </dsp:nvSpPr>
      <dsp:spPr>
        <a:xfrm>
          <a:off x="2148615" y="1892597"/>
          <a:ext cx="599215" cy="4642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48615" y="1985437"/>
        <a:ext cx="459954" cy="278522"/>
      </dsp:txXfrm>
    </dsp:sp>
    <dsp:sp modelId="{1B26177E-C801-454E-BB3A-241F46E8C5C8}">
      <dsp:nvSpPr>
        <dsp:cNvPr id="0" name=""/>
        <dsp:cNvSpPr/>
      </dsp:nvSpPr>
      <dsp:spPr>
        <a:xfrm>
          <a:off x="2996562" y="1769574"/>
          <a:ext cx="1864483" cy="1065374"/>
        </a:xfrm>
        <a:prstGeom prst="roundRect">
          <a:avLst>
            <a:gd name="adj" fmla="val 10000"/>
          </a:avLst>
        </a:prstGeom>
        <a:solidFill>
          <a:schemeClr val="accent2">
            <a:hueOff val="3082688"/>
            <a:satOff val="-7142"/>
            <a:lumOff val="-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First responder designates two individuals</a:t>
          </a:r>
        </a:p>
      </dsp:txBody>
      <dsp:txXfrm>
        <a:off x="2996562" y="1769574"/>
        <a:ext cx="1864483" cy="710249"/>
      </dsp:txXfrm>
    </dsp:sp>
    <dsp:sp modelId="{C5E0F89E-CDF4-4B20-9048-7907A73E3517}">
      <dsp:nvSpPr>
        <dsp:cNvPr id="0" name=""/>
        <dsp:cNvSpPr/>
      </dsp:nvSpPr>
      <dsp:spPr>
        <a:xfrm>
          <a:off x="3378444" y="2479824"/>
          <a:ext cx="1864483" cy="1169268"/>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3082688"/>
              <a:satOff val="-7142"/>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Call EMS</a:t>
          </a:r>
        </a:p>
        <a:p>
          <a:pPr marL="114300" lvl="1" indent="-114300" algn="l" defTabSz="577850">
            <a:lnSpc>
              <a:spcPct val="90000"/>
            </a:lnSpc>
            <a:spcBef>
              <a:spcPct val="0"/>
            </a:spcBef>
            <a:spcAft>
              <a:spcPct val="15000"/>
            </a:spcAft>
            <a:buChar char="•"/>
          </a:pPr>
          <a:r>
            <a:rPr lang="en-US" sz="1300" kern="1200"/>
            <a:t>Meet EMS at facility entry and guide to location</a:t>
          </a:r>
        </a:p>
      </dsp:txBody>
      <dsp:txXfrm>
        <a:off x="3412691" y="2514071"/>
        <a:ext cx="1795989" cy="1100774"/>
      </dsp:txXfrm>
    </dsp:sp>
    <dsp:sp modelId="{C0A665EC-72B4-4C2F-8C76-172B913B2C54}">
      <dsp:nvSpPr>
        <dsp:cNvPr id="0" name=""/>
        <dsp:cNvSpPr/>
      </dsp:nvSpPr>
      <dsp:spPr>
        <a:xfrm>
          <a:off x="5143694" y="1892597"/>
          <a:ext cx="599215" cy="464202"/>
        </a:xfrm>
        <a:prstGeom prst="rightArrow">
          <a:avLst>
            <a:gd name="adj1" fmla="val 60000"/>
            <a:gd name="adj2" fmla="val 50000"/>
          </a:avLst>
        </a:prstGeom>
        <a:solidFill>
          <a:schemeClr val="accent2">
            <a:hueOff val="4624032"/>
            <a:satOff val="-10713"/>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143694" y="1985437"/>
        <a:ext cx="459954" cy="278522"/>
      </dsp:txXfrm>
    </dsp:sp>
    <dsp:sp modelId="{8B201289-31D7-40AE-936B-7EB91320204E}">
      <dsp:nvSpPr>
        <dsp:cNvPr id="0" name=""/>
        <dsp:cNvSpPr/>
      </dsp:nvSpPr>
      <dsp:spPr>
        <a:xfrm>
          <a:off x="5991641" y="1769574"/>
          <a:ext cx="1864483" cy="1065374"/>
        </a:xfrm>
        <a:prstGeom prst="roundRect">
          <a:avLst>
            <a:gd name="adj" fmla="val 10000"/>
          </a:avLst>
        </a:prstGeom>
        <a:solidFill>
          <a:schemeClr val="accent2">
            <a:hueOff val="6165376"/>
            <a:satOff val="-14284"/>
            <a:lumOff val="-470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First responder designates individual to obtain FA Kit and Aid</a:t>
          </a:r>
        </a:p>
      </dsp:txBody>
      <dsp:txXfrm>
        <a:off x="5991641" y="1769574"/>
        <a:ext cx="1864483" cy="710249"/>
      </dsp:txXfrm>
    </dsp:sp>
    <dsp:sp modelId="{65C25D4E-9056-4D2E-AE7B-99D505F225A5}">
      <dsp:nvSpPr>
        <dsp:cNvPr id="0" name=""/>
        <dsp:cNvSpPr/>
      </dsp:nvSpPr>
      <dsp:spPr>
        <a:xfrm>
          <a:off x="6373523" y="2479824"/>
          <a:ext cx="1864483" cy="1169268"/>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6165376"/>
              <a:satOff val="-14284"/>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First aid provided until EMS arrives</a:t>
          </a:r>
        </a:p>
      </dsp:txBody>
      <dsp:txXfrm>
        <a:off x="6407770" y="2514071"/>
        <a:ext cx="1795989" cy="1100774"/>
      </dsp:txXfrm>
    </dsp:sp>
    <dsp:sp modelId="{0F2891B6-78E8-40A1-AE45-22DA30F5169E}">
      <dsp:nvSpPr>
        <dsp:cNvPr id="0" name=""/>
        <dsp:cNvSpPr/>
      </dsp:nvSpPr>
      <dsp:spPr>
        <a:xfrm>
          <a:off x="8138773" y="1892597"/>
          <a:ext cx="599215" cy="464202"/>
        </a:xfrm>
        <a:prstGeom prst="rightArrow">
          <a:avLst>
            <a:gd name="adj1" fmla="val 60000"/>
            <a:gd name="adj2" fmla="val 50000"/>
          </a:avLst>
        </a:prstGeom>
        <a:solidFill>
          <a:schemeClr val="accent2">
            <a:hueOff val="9248064"/>
            <a:satOff val="-21426"/>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138773" y="1985437"/>
        <a:ext cx="459954" cy="278522"/>
      </dsp:txXfrm>
    </dsp:sp>
    <dsp:sp modelId="{36BAE9F3-0F2D-4C42-A8EE-9D5A86AB9525}">
      <dsp:nvSpPr>
        <dsp:cNvPr id="0" name=""/>
        <dsp:cNvSpPr/>
      </dsp:nvSpPr>
      <dsp:spPr>
        <a:xfrm>
          <a:off x="8986720" y="1769574"/>
          <a:ext cx="1864483" cy="1065374"/>
        </a:xfrm>
        <a:prstGeom prst="roundRect">
          <a:avLst>
            <a:gd name="adj" fmla="val 10000"/>
          </a:avLst>
        </a:prstGeom>
        <a:solidFill>
          <a:schemeClr val="accent2">
            <a:hueOff val="9248064"/>
            <a:satOff val="-21426"/>
            <a:lumOff val="-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Post-Incident</a:t>
          </a:r>
        </a:p>
      </dsp:txBody>
      <dsp:txXfrm>
        <a:off x="8986720" y="1769574"/>
        <a:ext cx="1864483" cy="710249"/>
      </dsp:txXfrm>
    </dsp:sp>
    <dsp:sp modelId="{143B689A-19F2-4D6C-8D9E-BA79156BEB22}">
      <dsp:nvSpPr>
        <dsp:cNvPr id="0" name=""/>
        <dsp:cNvSpPr/>
      </dsp:nvSpPr>
      <dsp:spPr>
        <a:xfrm>
          <a:off x="9368602" y="2479824"/>
          <a:ext cx="1864483" cy="1169268"/>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9248064"/>
              <a:satOff val="-21426"/>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Complete Accident/Incident report</a:t>
          </a:r>
        </a:p>
        <a:p>
          <a:pPr marL="114300" lvl="1" indent="-114300" algn="l" defTabSz="577850">
            <a:lnSpc>
              <a:spcPct val="90000"/>
            </a:lnSpc>
            <a:spcBef>
              <a:spcPct val="0"/>
            </a:spcBef>
            <a:spcAft>
              <a:spcPct val="15000"/>
            </a:spcAft>
            <a:buChar char="•"/>
          </a:pPr>
          <a:r>
            <a:rPr lang="en-US" sz="1300" kern="1200"/>
            <a:t>Call Competitive Sports administrator</a:t>
          </a:r>
        </a:p>
      </dsp:txBody>
      <dsp:txXfrm>
        <a:off x="9402849" y="2514071"/>
        <a:ext cx="1795989" cy="1100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99FED-AD1C-461C-97C4-B12C329A79A3}">
      <dsp:nvSpPr>
        <dsp:cNvPr id="0" name=""/>
        <dsp:cNvSpPr/>
      </dsp:nvSpPr>
      <dsp:spPr>
        <a:xfrm>
          <a:off x="1483" y="1324058"/>
          <a:ext cx="1864483" cy="996826"/>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First responder stops activities and provides treatment</a:t>
          </a:r>
        </a:p>
      </dsp:txBody>
      <dsp:txXfrm>
        <a:off x="1483" y="1324058"/>
        <a:ext cx="1864483" cy="664550"/>
      </dsp:txXfrm>
    </dsp:sp>
    <dsp:sp modelId="{FD164771-F0C9-47A2-96F5-0FD7A032AB48}">
      <dsp:nvSpPr>
        <dsp:cNvPr id="0" name=""/>
        <dsp:cNvSpPr/>
      </dsp:nvSpPr>
      <dsp:spPr>
        <a:xfrm>
          <a:off x="364049" y="1909086"/>
          <a:ext cx="1864483" cy="2106000"/>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b="1" kern="1200"/>
        </a:p>
      </dsp:txBody>
      <dsp:txXfrm>
        <a:off x="418658" y="1963695"/>
        <a:ext cx="1755265" cy="1996782"/>
      </dsp:txXfrm>
    </dsp:sp>
    <dsp:sp modelId="{7C6B07E9-F28F-4F76-A489-8576DE54A7B9}">
      <dsp:nvSpPr>
        <dsp:cNvPr id="0" name=""/>
        <dsp:cNvSpPr/>
      </dsp:nvSpPr>
      <dsp:spPr>
        <a:xfrm>
          <a:off x="2148615" y="1424232"/>
          <a:ext cx="599215" cy="4642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48615" y="1517072"/>
        <a:ext cx="459954" cy="278522"/>
      </dsp:txXfrm>
    </dsp:sp>
    <dsp:sp modelId="{1B26177E-C801-454E-BB3A-241F46E8C5C8}">
      <dsp:nvSpPr>
        <dsp:cNvPr id="0" name=""/>
        <dsp:cNvSpPr/>
      </dsp:nvSpPr>
      <dsp:spPr>
        <a:xfrm>
          <a:off x="2996562" y="1324058"/>
          <a:ext cx="1864483" cy="996826"/>
        </a:xfrm>
        <a:prstGeom prst="roundRect">
          <a:avLst>
            <a:gd name="adj" fmla="val 10000"/>
          </a:avLst>
        </a:prstGeom>
        <a:solidFill>
          <a:schemeClr val="accent2">
            <a:hueOff val="3082688"/>
            <a:satOff val="-7142"/>
            <a:lumOff val="-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First responder determines if additional support is needed</a:t>
          </a:r>
        </a:p>
      </dsp:txBody>
      <dsp:txXfrm>
        <a:off x="2996562" y="1324058"/>
        <a:ext cx="1864483" cy="664550"/>
      </dsp:txXfrm>
    </dsp:sp>
    <dsp:sp modelId="{C5E0F89E-CDF4-4B20-9048-7907A73E3517}">
      <dsp:nvSpPr>
        <dsp:cNvPr id="0" name=""/>
        <dsp:cNvSpPr/>
      </dsp:nvSpPr>
      <dsp:spPr>
        <a:xfrm>
          <a:off x="3378444" y="1988608"/>
          <a:ext cx="1864483" cy="2106000"/>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3082688"/>
              <a:satOff val="-7142"/>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Stays with patient while support is obtained</a:t>
          </a:r>
        </a:p>
      </dsp:txBody>
      <dsp:txXfrm>
        <a:off x="3433053" y="2043217"/>
        <a:ext cx="1755265" cy="1996782"/>
      </dsp:txXfrm>
    </dsp:sp>
    <dsp:sp modelId="{C0A665EC-72B4-4C2F-8C76-172B913B2C54}">
      <dsp:nvSpPr>
        <dsp:cNvPr id="0" name=""/>
        <dsp:cNvSpPr/>
      </dsp:nvSpPr>
      <dsp:spPr>
        <a:xfrm>
          <a:off x="5143694" y="1424232"/>
          <a:ext cx="599215" cy="464202"/>
        </a:xfrm>
        <a:prstGeom prst="rightArrow">
          <a:avLst>
            <a:gd name="adj1" fmla="val 60000"/>
            <a:gd name="adj2" fmla="val 50000"/>
          </a:avLst>
        </a:prstGeom>
        <a:solidFill>
          <a:schemeClr val="accent2">
            <a:hueOff val="4624032"/>
            <a:satOff val="-10713"/>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143694" y="1517072"/>
        <a:ext cx="459954" cy="278522"/>
      </dsp:txXfrm>
    </dsp:sp>
    <dsp:sp modelId="{8B201289-31D7-40AE-936B-7EB91320204E}">
      <dsp:nvSpPr>
        <dsp:cNvPr id="0" name=""/>
        <dsp:cNvSpPr/>
      </dsp:nvSpPr>
      <dsp:spPr>
        <a:xfrm>
          <a:off x="5991641" y="1324058"/>
          <a:ext cx="1864483" cy="996826"/>
        </a:xfrm>
        <a:prstGeom prst="roundRect">
          <a:avLst>
            <a:gd name="adj" fmla="val 10000"/>
          </a:avLst>
        </a:prstGeom>
        <a:solidFill>
          <a:schemeClr val="accent2">
            <a:hueOff val="6165376"/>
            <a:satOff val="-14284"/>
            <a:lumOff val="-470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First responder designates individual to obtain FA Kit and AED</a:t>
          </a:r>
        </a:p>
      </dsp:txBody>
      <dsp:txXfrm>
        <a:off x="5991641" y="1324058"/>
        <a:ext cx="1864483" cy="664550"/>
      </dsp:txXfrm>
    </dsp:sp>
    <dsp:sp modelId="{65C25D4E-9056-4D2E-AE7B-99D505F225A5}">
      <dsp:nvSpPr>
        <dsp:cNvPr id="0" name=""/>
        <dsp:cNvSpPr/>
      </dsp:nvSpPr>
      <dsp:spPr>
        <a:xfrm>
          <a:off x="6373523" y="1988608"/>
          <a:ext cx="1864483" cy="2106000"/>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6165376"/>
              <a:satOff val="-14284"/>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Ask patient if they would like EMS to be called at their own expense</a:t>
          </a:r>
        </a:p>
        <a:p>
          <a:pPr marL="114300" lvl="1" indent="-114300" algn="l" defTabSz="577850">
            <a:lnSpc>
              <a:spcPct val="90000"/>
            </a:lnSpc>
            <a:spcBef>
              <a:spcPct val="0"/>
            </a:spcBef>
            <a:spcAft>
              <a:spcPct val="15000"/>
            </a:spcAft>
            <a:buChar char="•"/>
          </a:pPr>
          <a:r>
            <a:rPr lang="en-US" sz="1300" kern="1200"/>
            <a:t>Monitor patient</a:t>
          </a:r>
        </a:p>
        <a:p>
          <a:pPr marL="114300" lvl="1" indent="-114300" algn="l" defTabSz="577850">
            <a:lnSpc>
              <a:spcPct val="90000"/>
            </a:lnSpc>
            <a:spcBef>
              <a:spcPct val="0"/>
            </a:spcBef>
            <a:spcAft>
              <a:spcPct val="15000"/>
            </a:spcAft>
            <a:buChar char="•"/>
          </a:pPr>
          <a:r>
            <a:rPr lang="en-US" sz="1300" kern="1200"/>
            <a:t>Refer to “Life-Threatening” procedure if conditions deteriorate</a:t>
          </a:r>
        </a:p>
      </dsp:txBody>
      <dsp:txXfrm>
        <a:off x="6428132" y="2043217"/>
        <a:ext cx="1755265" cy="1996782"/>
      </dsp:txXfrm>
    </dsp:sp>
    <dsp:sp modelId="{0F2891B6-78E8-40A1-AE45-22DA30F5169E}">
      <dsp:nvSpPr>
        <dsp:cNvPr id="0" name=""/>
        <dsp:cNvSpPr/>
      </dsp:nvSpPr>
      <dsp:spPr>
        <a:xfrm>
          <a:off x="8138773" y="1424232"/>
          <a:ext cx="599215" cy="464202"/>
        </a:xfrm>
        <a:prstGeom prst="rightArrow">
          <a:avLst>
            <a:gd name="adj1" fmla="val 60000"/>
            <a:gd name="adj2" fmla="val 50000"/>
          </a:avLst>
        </a:prstGeom>
        <a:solidFill>
          <a:schemeClr val="accent2">
            <a:hueOff val="9248064"/>
            <a:satOff val="-21426"/>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138773" y="1517072"/>
        <a:ext cx="459954" cy="278522"/>
      </dsp:txXfrm>
    </dsp:sp>
    <dsp:sp modelId="{36BAE9F3-0F2D-4C42-A8EE-9D5A86AB9525}">
      <dsp:nvSpPr>
        <dsp:cNvPr id="0" name=""/>
        <dsp:cNvSpPr/>
      </dsp:nvSpPr>
      <dsp:spPr>
        <a:xfrm>
          <a:off x="8986720" y="1324058"/>
          <a:ext cx="1864483" cy="996826"/>
        </a:xfrm>
        <a:prstGeom prst="roundRect">
          <a:avLst>
            <a:gd name="adj" fmla="val 10000"/>
          </a:avLst>
        </a:prstGeom>
        <a:solidFill>
          <a:schemeClr val="accent2">
            <a:hueOff val="9248064"/>
            <a:satOff val="-21426"/>
            <a:lumOff val="-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Post-Incident</a:t>
          </a:r>
        </a:p>
      </dsp:txBody>
      <dsp:txXfrm>
        <a:off x="8986720" y="1324058"/>
        <a:ext cx="1864483" cy="664550"/>
      </dsp:txXfrm>
    </dsp:sp>
    <dsp:sp modelId="{143B689A-19F2-4D6C-8D9E-BA79156BEB22}">
      <dsp:nvSpPr>
        <dsp:cNvPr id="0" name=""/>
        <dsp:cNvSpPr/>
      </dsp:nvSpPr>
      <dsp:spPr>
        <a:xfrm>
          <a:off x="9368602" y="1988608"/>
          <a:ext cx="1864483" cy="2106000"/>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9248064"/>
              <a:satOff val="-21426"/>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Complete Accident/Incident report</a:t>
          </a:r>
        </a:p>
        <a:p>
          <a:pPr marL="114300" lvl="1" indent="-114300" algn="l" defTabSz="577850">
            <a:lnSpc>
              <a:spcPct val="90000"/>
            </a:lnSpc>
            <a:spcBef>
              <a:spcPct val="0"/>
            </a:spcBef>
            <a:spcAft>
              <a:spcPct val="15000"/>
            </a:spcAft>
            <a:buChar char="•"/>
          </a:pPr>
          <a:r>
            <a:rPr lang="en-US" sz="1300" kern="1200"/>
            <a:t>Call Competitive Sports administrator</a:t>
          </a:r>
        </a:p>
      </dsp:txBody>
      <dsp:txXfrm>
        <a:off x="9423211" y="2043217"/>
        <a:ext cx="1755265" cy="19967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A768A-3832-4BD9-8F98-AFB30F8CB7A9}">
      <dsp:nvSpPr>
        <dsp:cNvPr id="0" name=""/>
        <dsp:cNvSpPr/>
      </dsp:nvSpPr>
      <dsp:spPr>
        <a:xfrm>
          <a:off x="618626" y="228268"/>
          <a:ext cx="3139086" cy="3139086"/>
        </a:xfrm>
        <a:prstGeom prst="pie">
          <a:avLst>
            <a:gd name="adj1" fmla="val 162000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Complete Sentences</a:t>
          </a:r>
        </a:p>
      </dsp:txBody>
      <dsp:txXfrm>
        <a:off x="2284958" y="878881"/>
        <a:ext cx="1158472" cy="859511"/>
      </dsp:txXfrm>
    </dsp:sp>
    <dsp:sp modelId="{136FDEA5-2050-44DC-AB62-6D21F88B357C}">
      <dsp:nvSpPr>
        <dsp:cNvPr id="0" name=""/>
        <dsp:cNvSpPr/>
      </dsp:nvSpPr>
      <dsp:spPr>
        <a:xfrm>
          <a:off x="618626" y="333652"/>
          <a:ext cx="3139086" cy="3139086"/>
        </a:xfrm>
        <a:prstGeom prst="pie">
          <a:avLst>
            <a:gd name="adj1" fmla="val 0"/>
            <a:gd name="adj2" fmla="val 540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Accurate Descriptions</a:t>
          </a:r>
        </a:p>
      </dsp:txBody>
      <dsp:txXfrm>
        <a:off x="2284958" y="1962614"/>
        <a:ext cx="1158472" cy="859511"/>
      </dsp:txXfrm>
    </dsp:sp>
    <dsp:sp modelId="{FEE5F4AF-8791-45EE-B006-48420DB1BD9B}">
      <dsp:nvSpPr>
        <dsp:cNvPr id="0" name=""/>
        <dsp:cNvSpPr/>
      </dsp:nvSpPr>
      <dsp:spPr>
        <a:xfrm>
          <a:off x="513242" y="333652"/>
          <a:ext cx="3139086" cy="3139086"/>
        </a:xfrm>
        <a:prstGeom prst="pie">
          <a:avLst>
            <a:gd name="adj1" fmla="val 5400000"/>
            <a:gd name="adj2" fmla="val 1080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Do Not Make Diagnoses</a:t>
          </a:r>
        </a:p>
      </dsp:txBody>
      <dsp:txXfrm>
        <a:off x="827525" y="1962614"/>
        <a:ext cx="1158472" cy="859511"/>
      </dsp:txXfrm>
    </dsp:sp>
    <dsp:sp modelId="{326C3643-2453-4D70-90AD-C159824B43C1}">
      <dsp:nvSpPr>
        <dsp:cNvPr id="0" name=""/>
        <dsp:cNvSpPr/>
      </dsp:nvSpPr>
      <dsp:spPr>
        <a:xfrm>
          <a:off x="513242" y="228268"/>
          <a:ext cx="3139086" cy="3139086"/>
        </a:xfrm>
        <a:prstGeom prst="pie">
          <a:avLst>
            <a:gd name="adj1" fmla="val 10800000"/>
            <a:gd name="adj2" fmla="val 1620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Succinct</a:t>
          </a:r>
        </a:p>
      </dsp:txBody>
      <dsp:txXfrm>
        <a:off x="827525" y="878881"/>
        <a:ext cx="1158472" cy="859511"/>
      </dsp:txXfrm>
    </dsp:sp>
    <dsp:sp modelId="{7B60204F-AA1D-4E7F-B5C7-06E220162006}">
      <dsp:nvSpPr>
        <dsp:cNvPr id="0" name=""/>
        <dsp:cNvSpPr/>
      </dsp:nvSpPr>
      <dsp:spPr>
        <a:xfrm>
          <a:off x="424302" y="33944"/>
          <a:ext cx="3527735" cy="3527735"/>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9189A5-B1FF-4858-9E15-8E6DE088E5C2}">
      <dsp:nvSpPr>
        <dsp:cNvPr id="0" name=""/>
        <dsp:cNvSpPr/>
      </dsp:nvSpPr>
      <dsp:spPr>
        <a:xfrm>
          <a:off x="424302" y="139328"/>
          <a:ext cx="3527735" cy="3527735"/>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07B843-6649-4D4E-A667-98868B23FCA1}">
      <dsp:nvSpPr>
        <dsp:cNvPr id="0" name=""/>
        <dsp:cNvSpPr/>
      </dsp:nvSpPr>
      <dsp:spPr>
        <a:xfrm>
          <a:off x="318918" y="139328"/>
          <a:ext cx="3527735" cy="3527735"/>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794AA4-4AA3-488B-94D6-51A3BFB8C9E7}">
      <dsp:nvSpPr>
        <dsp:cNvPr id="0" name=""/>
        <dsp:cNvSpPr/>
      </dsp:nvSpPr>
      <dsp:spPr>
        <a:xfrm>
          <a:off x="318918" y="33944"/>
          <a:ext cx="3527735" cy="3527735"/>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664CC-3D88-4E9D-9A88-5D692F25EE3A}">
      <dsp:nvSpPr>
        <dsp:cNvPr id="0" name=""/>
        <dsp:cNvSpPr/>
      </dsp:nvSpPr>
      <dsp:spPr>
        <a:xfrm>
          <a:off x="-4126332" y="-633259"/>
          <a:ext cx="4916862" cy="4916862"/>
        </a:xfrm>
        <a:prstGeom prst="blockArc">
          <a:avLst>
            <a:gd name="adj1" fmla="val 18900000"/>
            <a:gd name="adj2" fmla="val 2700000"/>
            <a:gd name="adj3" fmla="val 439"/>
          </a:avLst>
        </a:prstGeom>
        <a:noFill/>
        <a:ln w="2222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5A25F5-B02D-4E6B-A241-BD9A1E4F211B}">
      <dsp:nvSpPr>
        <dsp:cNvPr id="0" name=""/>
        <dsp:cNvSpPr/>
      </dsp:nvSpPr>
      <dsp:spPr>
        <a:xfrm>
          <a:off x="295574" y="192227"/>
          <a:ext cx="4602993" cy="384308"/>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50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Police Involvement</a:t>
          </a:r>
        </a:p>
      </dsp:txBody>
      <dsp:txXfrm>
        <a:off x="295574" y="192227"/>
        <a:ext cx="4602993" cy="384308"/>
      </dsp:txXfrm>
    </dsp:sp>
    <dsp:sp modelId="{4206B750-3DC6-48C2-B9C6-7A0BFAFBCFD4}">
      <dsp:nvSpPr>
        <dsp:cNvPr id="0" name=""/>
        <dsp:cNvSpPr/>
      </dsp:nvSpPr>
      <dsp:spPr>
        <a:xfrm>
          <a:off x="55381" y="144188"/>
          <a:ext cx="480385" cy="480385"/>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237FD5-9A4A-41A8-B57E-18B4A25B7E7A}">
      <dsp:nvSpPr>
        <dsp:cNvPr id="0" name=""/>
        <dsp:cNvSpPr/>
      </dsp:nvSpPr>
      <dsp:spPr>
        <a:xfrm>
          <a:off x="611693" y="768616"/>
          <a:ext cx="4286873" cy="384308"/>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50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EMS or Hospital Visit</a:t>
          </a:r>
        </a:p>
      </dsp:txBody>
      <dsp:txXfrm>
        <a:off x="611693" y="768616"/>
        <a:ext cx="4286873" cy="384308"/>
      </dsp:txXfrm>
    </dsp:sp>
    <dsp:sp modelId="{E0EFF899-A02F-4B02-88F6-66C26AA30B87}">
      <dsp:nvSpPr>
        <dsp:cNvPr id="0" name=""/>
        <dsp:cNvSpPr/>
      </dsp:nvSpPr>
      <dsp:spPr>
        <a:xfrm>
          <a:off x="371501" y="720577"/>
          <a:ext cx="480385" cy="480385"/>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9B506-B6C0-4982-B968-0DEE8F67EFDA}">
      <dsp:nvSpPr>
        <dsp:cNvPr id="0" name=""/>
        <dsp:cNvSpPr/>
      </dsp:nvSpPr>
      <dsp:spPr>
        <a:xfrm>
          <a:off x="756247" y="1345005"/>
          <a:ext cx="4142320" cy="384308"/>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50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Lodging Issues</a:t>
          </a:r>
        </a:p>
      </dsp:txBody>
      <dsp:txXfrm>
        <a:off x="756247" y="1345005"/>
        <a:ext cx="4142320" cy="384308"/>
      </dsp:txXfrm>
    </dsp:sp>
    <dsp:sp modelId="{B258E736-A009-4B06-85B1-93995C440B75}">
      <dsp:nvSpPr>
        <dsp:cNvPr id="0" name=""/>
        <dsp:cNvSpPr/>
      </dsp:nvSpPr>
      <dsp:spPr>
        <a:xfrm>
          <a:off x="516054" y="1296967"/>
          <a:ext cx="480385" cy="480385"/>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CCF715-D386-4B58-BC3F-D1FD868CA995}">
      <dsp:nvSpPr>
        <dsp:cNvPr id="0" name=""/>
        <dsp:cNvSpPr/>
      </dsp:nvSpPr>
      <dsp:spPr>
        <a:xfrm>
          <a:off x="756247" y="1921030"/>
          <a:ext cx="4142320" cy="384308"/>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50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Car Accidents/Issues</a:t>
          </a:r>
        </a:p>
      </dsp:txBody>
      <dsp:txXfrm>
        <a:off x="756247" y="1921030"/>
        <a:ext cx="4142320" cy="384308"/>
      </dsp:txXfrm>
    </dsp:sp>
    <dsp:sp modelId="{F1A9857F-7653-4E26-9C01-54540B27C028}">
      <dsp:nvSpPr>
        <dsp:cNvPr id="0" name=""/>
        <dsp:cNvSpPr/>
      </dsp:nvSpPr>
      <dsp:spPr>
        <a:xfrm>
          <a:off x="516054" y="1872991"/>
          <a:ext cx="480385" cy="480385"/>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668CA9-00C7-4C55-B88C-51752670E5B4}">
      <dsp:nvSpPr>
        <dsp:cNvPr id="0" name=""/>
        <dsp:cNvSpPr/>
      </dsp:nvSpPr>
      <dsp:spPr>
        <a:xfrm>
          <a:off x="611693" y="2497419"/>
          <a:ext cx="4286873" cy="384308"/>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50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Altercations in Games</a:t>
          </a:r>
        </a:p>
      </dsp:txBody>
      <dsp:txXfrm>
        <a:off x="611693" y="2497419"/>
        <a:ext cx="4286873" cy="384308"/>
      </dsp:txXfrm>
    </dsp:sp>
    <dsp:sp modelId="{3A7ED667-F2E1-43D8-A685-4C70CB9F0FC7}">
      <dsp:nvSpPr>
        <dsp:cNvPr id="0" name=""/>
        <dsp:cNvSpPr/>
      </dsp:nvSpPr>
      <dsp:spPr>
        <a:xfrm>
          <a:off x="371501" y="2449380"/>
          <a:ext cx="480385" cy="480385"/>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BAEFFC-DE3D-4E94-B142-5F6E9B38C6A1}">
      <dsp:nvSpPr>
        <dsp:cNvPr id="0" name=""/>
        <dsp:cNvSpPr/>
      </dsp:nvSpPr>
      <dsp:spPr>
        <a:xfrm>
          <a:off x="295574" y="3073808"/>
          <a:ext cx="4602993" cy="384308"/>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50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Alcohol-Related Issues</a:t>
          </a:r>
        </a:p>
      </dsp:txBody>
      <dsp:txXfrm>
        <a:off x="295574" y="3073808"/>
        <a:ext cx="4602993" cy="384308"/>
      </dsp:txXfrm>
    </dsp:sp>
    <dsp:sp modelId="{CD4D1CC9-00A3-449D-BE90-43B38CB265B1}">
      <dsp:nvSpPr>
        <dsp:cNvPr id="0" name=""/>
        <dsp:cNvSpPr/>
      </dsp:nvSpPr>
      <dsp:spPr>
        <a:xfrm>
          <a:off x="55381" y="3025770"/>
          <a:ext cx="480385" cy="480385"/>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9A742-3DA9-414A-BECC-52276A7591D0}" type="datetimeFigureOut">
              <a:rPr lang="en-US"/>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CCACB-3000-40D0-A0F7-EE2A273A2CC7}" type="slidenum">
              <a:rPr lang="en-US"/>
              <a:t>‹#›</a:t>
            </a:fld>
            <a:endParaRPr lang="en-US"/>
          </a:p>
        </p:txBody>
      </p:sp>
    </p:spTree>
    <p:extLst>
      <p:ext uri="{BB962C8B-B14F-4D97-AF65-F5344CB8AC3E}">
        <p14:creationId xmlns:p14="http://schemas.microsoft.com/office/powerpoint/2010/main" val="186115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Chris</a:t>
            </a:r>
          </a:p>
        </p:txBody>
      </p:sp>
      <p:sp>
        <p:nvSpPr>
          <p:cNvPr id="4" name="Slide Number Placeholder 3"/>
          <p:cNvSpPr>
            <a:spLocks noGrp="1"/>
          </p:cNvSpPr>
          <p:nvPr>
            <p:ph type="sldNum" sz="quarter" idx="5"/>
          </p:nvPr>
        </p:nvSpPr>
        <p:spPr/>
        <p:txBody>
          <a:bodyPr/>
          <a:lstStyle/>
          <a:p>
            <a:fld id="{982CCACB-3000-40D0-A0F7-EE2A273A2CC7}" type="slidenum">
              <a:rPr lang="en-US"/>
              <a:t>2</a:t>
            </a:fld>
            <a:endParaRPr lang="en-US"/>
          </a:p>
        </p:txBody>
      </p:sp>
    </p:spTree>
    <p:extLst>
      <p:ext uri="{BB962C8B-B14F-4D97-AF65-F5344CB8AC3E}">
        <p14:creationId xmlns:p14="http://schemas.microsoft.com/office/powerpoint/2010/main" val="156802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a:t>
            </a:r>
          </a:p>
        </p:txBody>
      </p:sp>
      <p:sp>
        <p:nvSpPr>
          <p:cNvPr id="4" name="Slide Number Placeholder 3"/>
          <p:cNvSpPr>
            <a:spLocks noGrp="1"/>
          </p:cNvSpPr>
          <p:nvPr>
            <p:ph type="sldNum" sz="quarter" idx="5"/>
          </p:nvPr>
        </p:nvSpPr>
        <p:spPr/>
        <p:txBody>
          <a:bodyPr/>
          <a:lstStyle/>
          <a:p>
            <a:fld id="{982CCACB-3000-40D0-A0F7-EE2A273A2CC7}" type="slidenum">
              <a:rPr lang="en-US"/>
              <a:t>9</a:t>
            </a:fld>
            <a:endParaRPr lang="en-US"/>
          </a:p>
        </p:txBody>
      </p:sp>
    </p:spTree>
    <p:extLst>
      <p:ext uri="{BB962C8B-B14F-4D97-AF65-F5344CB8AC3E}">
        <p14:creationId xmlns:p14="http://schemas.microsoft.com/office/powerpoint/2010/main" val="313309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a:t>
            </a:r>
          </a:p>
        </p:txBody>
      </p:sp>
      <p:sp>
        <p:nvSpPr>
          <p:cNvPr id="4" name="Slide Number Placeholder 3"/>
          <p:cNvSpPr>
            <a:spLocks noGrp="1"/>
          </p:cNvSpPr>
          <p:nvPr>
            <p:ph type="sldNum" sz="quarter" idx="5"/>
          </p:nvPr>
        </p:nvSpPr>
        <p:spPr/>
        <p:txBody>
          <a:bodyPr/>
          <a:lstStyle/>
          <a:p>
            <a:fld id="{982CCACB-3000-40D0-A0F7-EE2A273A2CC7}" type="slidenum">
              <a:rPr lang="en-US"/>
              <a:t>10</a:t>
            </a:fld>
            <a:endParaRPr lang="en-US"/>
          </a:p>
        </p:txBody>
      </p:sp>
    </p:spTree>
    <p:extLst>
      <p:ext uri="{BB962C8B-B14F-4D97-AF65-F5344CB8AC3E}">
        <p14:creationId xmlns:p14="http://schemas.microsoft.com/office/powerpoint/2010/main" val="245735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a:t>
            </a:r>
          </a:p>
        </p:txBody>
      </p:sp>
      <p:sp>
        <p:nvSpPr>
          <p:cNvPr id="4" name="Slide Number Placeholder 3"/>
          <p:cNvSpPr>
            <a:spLocks noGrp="1"/>
          </p:cNvSpPr>
          <p:nvPr>
            <p:ph type="sldNum" sz="quarter" idx="5"/>
          </p:nvPr>
        </p:nvSpPr>
        <p:spPr/>
        <p:txBody>
          <a:bodyPr/>
          <a:lstStyle/>
          <a:p>
            <a:fld id="{982CCACB-3000-40D0-A0F7-EE2A273A2CC7}" type="slidenum">
              <a:rPr lang="en-US"/>
              <a:t>21</a:t>
            </a:fld>
            <a:endParaRPr lang="en-US"/>
          </a:p>
        </p:txBody>
      </p:sp>
    </p:spTree>
    <p:extLst>
      <p:ext uri="{BB962C8B-B14F-4D97-AF65-F5344CB8AC3E}">
        <p14:creationId xmlns:p14="http://schemas.microsoft.com/office/powerpoint/2010/main" val="335923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a:t>
            </a:r>
          </a:p>
        </p:txBody>
      </p:sp>
      <p:sp>
        <p:nvSpPr>
          <p:cNvPr id="4" name="Slide Number Placeholder 3"/>
          <p:cNvSpPr>
            <a:spLocks noGrp="1"/>
          </p:cNvSpPr>
          <p:nvPr>
            <p:ph type="sldNum" sz="quarter" idx="5"/>
          </p:nvPr>
        </p:nvSpPr>
        <p:spPr/>
        <p:txBody>
          <a:bodyPr/>
          <a:lstStyle/>
          <a:p>
            <a:fld id="{982CCACB-3000-40D0-A0F7-EE2A273A2CC7}" type="slidenum">
              <a:rPr lang="en-US"/>
              <a:t>23</a:t>
            </a:fld>
            <a:endParaRPr lang="en-US"/>
          </a:p>
        </p:txBody>
      </p:sp>
    </p:spTree>
    <p:extLst>
      <p:ext uri="{BB962C8B-B14F-4D97-AF65-F5344CB8AC3E}">
        <p14:creationId xmlns:p14="http://schemas.microsoft.com/office/powerpoint/2010/main" val="343395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DD13D78-4419-4E1D-A98A-A20DB1D2FDE6}" type="datetimeFigureOut">
              <a:rPr lang="en-US" smtClean="0"/>
              <a:t>1/21/2024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E74452C-1C9A-46F8-8334-672C482E9FFF}" type="slidenum">
              <a:rPr lang="en-US" smtClean="0"/>
              <a:t>‹#›</a:t>
            </a:fld>
            <a:endParaRPr lang="en-US"/>
          </a:p>
        </p:txBody>
      </p:sp>
    </p:spTree>
    <p:extLst>
      <p:ext uri="{BB962C8B-B14F-4D97-AF65-F5344CB8AC3E}">
        <p14:creationId xmlns:p14="http://schemas.microsoft.com/office/powerpoint/2010/main" val="176307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13D78-4419-4E1D-A98A-A20DB1D2FDE6}"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4452C-1C9A-46F8-8334-672C482E9FFF}" type="slidenum">
              <a:rPr lang="en-US" smtClean="0"/>
              <a:t>‹#›</a:t>
            </a:fld>
            <a:endParaRPr lang="en-US"/>
          </a:p>
        </p:txBody>
      </p:sp>
    </p:spTree>
    <p:extLst>
      <p:ext uri="{BB962C8B-B14F-4D97-AF65-F5344CB8AC3E}">
        <p14:creationId xmlns:p14="http://schemas.microsoft.com/office/powerpoint/2010/main" val="308617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DD13D78-4419-4E1D-A98A-A20DB1D2FDE6}" type="datetimeFigureOut">
              <a:rPr lang="en-US" smtClean="0"/>
              <a:t>1/21/2024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E74452C-1C9A-46F8-8334-672C482E9FFF}" type="slidenum">
              <a:rPr lang="en-US" smtClean="0"/>
              <a:t>‹#›</a:t>
            </a:fld>
            <a:endParaRPr lang="en-US"/>
          </a:p>
        </p:txBody>
      </p:sp>
    </p:spTree>
    <p:extLst>
      <p:ext uri="{BB962C8B-B14F-4D97-AF65-F5344CB8AC3E}">
        <p14:creationId xmlns:p14="http://schemas.microsoft.com/office/powerpoint/2010/main" val="3877195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DD13D78-4419-4E1D-A98A-A20DB1D2FDE6}" type="datetimeFigureOut">
              <a:rPr lang="en-US" smtClean="0"/>
              <a:t>1/21/2024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E74452C-1C9A-46F8-8334-672C482E9FFF}" type="slidenum">
              <a:rPr lang="en-US" smtClean="0"/>
              <a:t>‹#›</a:t>
            </a:fld>
            <a:endParaRPr lang="en-US"/>
          </a:p>
        </p:txBody>
      </p:sp>
    </p:spTree>
    <p:extLst>
      <p:ext uri="{BB962C8B-B14F-4D97-AF65-F5344CB8AC3E}">
        <p14:creationId xmlns:p14="http://schemas.microsoft.com/office/powerpoint/2010/main" val="2819826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13D78-4419-4E1D-A98A-A20DB1D2FDE6}"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9E74452C-1C9A-46F8-8334-672C482E9FFF}" type="slidenum">
              <a:rPr lang="en-US" smtClean="0"/>
              <a:t>‹#›</a:t>
            </a:fld>
            <a:endParaRPr lang="en-US"/>
          </a:p>
        </p:txBody>
      </p:sp>
    </p:spTree>
    <p:extLst>
      <p:ext uri="{BB962C8B-B14F-4D97-AF65-F5344CB8AC3E}">
        <p14:creationId xmlns:p14="http://schemas.microsoft.com/office/powerpoint/2010/main" val="247221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DD13D78-4419-4E1D-A98A-A20DB1D2FDE6}" type="datetimeFigureOut">
              <a:rPr lang="en-US" smtClean="0"/>
              <a:t>1/21/2024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E74452C-1C9A-46F8-8334-672C482E9FFF}" type="slidenum">
              <a:rPr lang="en-US" smtClean="0"/>
              <a:t>‹#›</a:t>
            </a:fld>
            <a:endParaRPr lang="en-US"/>
          </a:p>
        </p:txBody>
      </p:sp>
    </p:spTree>
    <p:extLst>
      <p:ext uri="{BB962C8B-B14F-4D97-AF65-F5344CB8AC3E}">
        <p14:creationId xmlns:p14="http://schemas.microsoft.com/office/powerpoint/2010/main" val="2063198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D13D78-4419-4E1D-A98A-A20DB1D2FDE6}"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4452C-1C9A-46F8-8334-672C482E9FFF}" type="slidenum">
              <a:rPr lang="en-US" smtClean="0"/>
              <a:t>‹#›</a:t>
            </a:fld>
            <a:endParaRPr lang="en-US"/>
          </a:p>
        </p:txBody>
      </p:sp>
    </p:spTree>
    <p:extLst>
      <p:ext uri="{BB962C8B-B14F-4D97-AF65-F5344CB8AC3E}">
        <p14:creationId xmlns:p14="http://schemas.microsoft.com/office/powerpoint/2010/main" val="1359782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D13D78-4419-4E1D-A98A-A20DB1D2FDE6}"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74452C-1C9A-46F8-8334-672C482E9FFF}" type="slidenum">
              <a:rPr lang="en-US" smtClean="0"/>
              <a:t>‹#›</a:t>
            </a:fld>
            <a:endParaRPr lang="en-US"/>
          </a:p>
        </p:txBody>
      </p:sp>
    </p:spTree>
    <p:extLst>
      <p:ext uri="{BB962C8B-B14F-4D97-AF65-F5344CB8AC3E}">
        <p14:creationId xmlns:p14="http://schemas.microsoft.com/office/powerpoint/2010/main" val="3587646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DD13D78-4419-4E1D-A98A-A20DB1D2FDE6}"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4452C-1C9A-46F8-8334-672C482E9FFF}" type="slidenum">
              <a:rPr lang="en-US" smtClean="0"/>
              <a:t>‹#›</a:t>
            </a:fld>
            <a:endParaRPr lang="en-US"/>
          </a:p>
        </p:txBody>
      </p:sp>
    </p:spTree>
    <p:extLst>
      <p:ext uri="{BB962C8B-B14F-4D97-AF65-F5344CB8AC3E}">
        <p14:creationId xmlns:p14="http://schemas.microsoft.com/office/powerpoint/2010/main" val="326899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13D78-4419-4E1D-A98A-A20DB1D2FDE6}"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74452C-1C9A-46F8-8334-672C482E9FFF}" type="slidenum">
              <a:rPr lang="en-US" smtClean="0"/>
              <a:t>‹#›</a:t>
            </a:fld>
            <a:endParaRPr lang="en-US"/>
          </a:p>
        </p:txBody>
      </p:sp>
    </p:spTree>
    <p:extLst>
      <p:ext uri="{BB962C8B-B14F-4D97-AF65-F5344CB8AC3E}">
        <p14:creationId xmlns:p14="http://schemas.microsoft.com/office/powerpoint/2010/main" val="3123964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DD13D78-4419-4E1D-A98A-A20DB1D2FDE6}" type="datetimeFigureOut">
              <a:rPr lang="en-US" smtClean="0"/>
              <a:t>1/21/2024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E74452C-1C9A-46F8-8334-672C482E9FFF}" type="slidenum">
              <a:rPr lang="en-US" smtClean="0"/>
              <a:t>‹#›</a:t>
            </a:fld>
            <a:endParaRPr lang="en-US"/>
          </a:p>
        </p:txBody>
      </p:sp>
    </p:spTree>
    <p:extLst>
      <p:ext uri="{BB962C8B-B14F-4D97-AF65-F5344CB8AC3E}">
        <p14:creationId xmlns:p14="http://schemas.microsoft.com/office/powerpoint/2010/main" val="371639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13D78-4419-4E1D-A98A-A20DB1D2FDE6}"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9E74452C-1C9A-46F8-8334-672C482E9FFF}" type="slidenum">
              <a:rPr lang="en-US" smtClean="0"/>
              <a:t>‹#›</a:t>
            </a:fld>
            <a:endParaRPr lang="en-US"/>
          </a:p>
        </p:txBody>
      </p:sp>
    </p:spTree>
    <p:extLst>
      <p:ext uri="{BB962C8B-B14F-4D97-AF65-F5344CB8AC3E}">
        <p14:creationId xmlns:p14="http://schemas.microsoft.com/office/powerpoint/2010/main" val="314090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13D78-4419-4E1D-A98A-A20DB1D2FDE6}"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4452C-1C9A-46F8-8334-672C482E9FFF}" type="slidenum">
              <a:rPr lang="en-US" smtClean="0"/>
              <a:t>‹#›</a:t>
            </a:fld>
            <a:endParaRPr lang="en-US"/>
          </a:p>
        </p:txBody>
      </p:sp>
    </p:spTree>
    <p:extLst>
      <p:ext uri="{BB962C8B-B14F-4D97-AF65-F5344CB8AC3E}">
        <p14:creationId xmlns:p14="http://schemas.microsoft.com/office/powerpoint/2010/main" val="2184300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13D78-4419-4E1D-A98A-A20DB1D2FDE6}"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4452C-1C9A-46F8-8334-672C482E9FFF}" type="slidenum">
              <a:rPr lang="en-US" smtClean="0"/>
              <a:t>‹#›</a:t>
            </a:fld>
            <a:endParaRPr lang="en-US"/>
          </a:p>
        </p:txBody>
      </p:sp>
    </p:spTree>
    <p:extLst>
      <p:ext uri="{BB962C8B-B14F-4D97-AF65-F5344CB8AC3E}">
        <p14:creationId xmlns:p14="http://schemas.microsoft.com/office/powerpoint/2010/main" val="3744663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DD13D78-4419-4E1D-A98A-A20DB1D2FDE6}" type="datetimeFigureOut">
              <a:rPr lang="en-US" smtClean="0"/>
              <a:t>1/21/2024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E74452C-1C9A-46F8-8334-672C482E9FFF}" type="slidenum">
              <a:rPr lang="en-US" smtClean="0"/>
              <a:t>‹#›</a:t>
            </a:fld>
            <a:endParaRPr lang="en-US"/>
          </a:p>
        </p:txBody>
      </p:sp>
    </p:spTree>
    <p:extLst>
      <p:ext uri="{BB962C8B-B14F-4D97-AF65-F5344CB8AC3E}">
        <p14:creationId xmlns:p14="http://schemas.microsoft.com/office/powerpoint/2010/main" val="275365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DD13D78-4419-4E1D-A98A-A20DB1D2FDE6}" type="datetimeFigureOut">
              <a:rPr lang="en-US" smtClean="0"/>
              <a:t>1/21/2024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E74452C-1C9A-46F8-8334-672C482E9FFF}" type="slidenum">
              <a:rPr lang="en-US" smtClean="0"/>
              <a:t>‹#›</a:t>
            </a:fld>
            <a:endParaRPr lang="en-US"/>
          </a:p>
        </p:txBody>
      </p:sp>
    </p:spTree>
    <p:extLst>
      <p:ext uri="{BB962C8B-B14F-4D97-AF65-F5344CB8AC3E}">
        <p14:creationId xmlns:p14="http://schemas.microsoft.com/office/powerpoint/2010/main" val="12063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D13D78-4419-4E1D-A98A-A20DB1D2FDE6}"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4452C-1C9A-46F8-8334-672C482E9FFF}" type="slidenum">
              <a:rPr lang="en-US" smtClean="0"/>
              <a:t>‹#›</a:t>
            </a:fld>
            <a:endParaRPr lang="en-US"/>
          </a:p>
        </p:txBody>
      </p:sp>
    </p:spTree>
    <p:extLst>
      <p:ext uri="{BB962C8B-B14F-4D97-AF65-F5344CB8AC3E}">
        <p14:creationId xmlns:p14="http://schemas.microsoft.com/office/powerpoint/2010/main" val="255449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D13D78-4419-4E1D-A98A-A20DB1D2FDE6}"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74452C-1C9A-46F8-8334-672C482E9FFF}" type="slidenum">
              <a:rPr lang="en-US" smtClean="0"/>
              <a:t>‹#›</a:t>
            </a:fld>
            <a:endParaRPr lang="en-US"/>
          </a:p>
        </p:txBody>
      </p:sp>
    </p:spTree>
    <p:extLst>
      <p:ext uri="{BB962C8B-B14F-4D97-AF65-F5344CB8AC3E}">
        <p14:creationId xmlns:p14="http://schemas.microsoft.com/office/powerpoint/2010/main" val="138215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DD13D78-4419-4E1D-A98A-A20DB1D2FDE6}"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4452C-1C9A-46F8-8334-672C482E9FFF}" type="slidenum">
              <a:rPr lang="en-US" smtClean="0"/>
              <a:t>‹#›</a:t>
            </a:fld>
            <a:endParaRPr lang="en-US"/>
          </a:p>
        </p:txBody>
      </p:sp>
    </p:spTree>
    <p:extLst>
      <p:ext uri="{BB962C8B-B14F-4D97-AF65-F5344CB8AC3E}">
        <p14:creationId xmlns:p14="http://schemas.microsoft.com/office/powerpoint/2010/main" val="138668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13D78-4419-4E1D-A98A-A20DB1D2FDE6}"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74452C-1C9A-46F8-8334-672C482E9FFF}" type="slidenum">
              <a:rPr lang="en-US" smtClean="0"/>
              <a:t>‹#›</a:t>
            </a:fld>
            <a:endParaRPr lang="en-US"/>
          </a:p>
        </p:txBody>
      </p:sp>
    </p:spTree>
    <p:extLst>
      <p:ext uri="{BB962C8B-B14F-4D97-AF65-F5344CB8AC3E}">
        <p14:creationId xmlns:p14="http://schemas.microsoft.com/office/powerpoint/2010/main" val="35046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DD13D78-4419-4E1D-A98A-A20DB1D2FDE6}" type="datetimeFigureOut">
              <a:rPr lang="en-US" smtClean="0"/>
              <a:t>1/21/2024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E74452C-1C9A-46F8-8334-672C482E9FFF}" type="slidenum">
              <a:rPr lang="en-US" smtClean="0"/>
              <a:t>‹#›</a:t>
            </a:fld>
            <a:endParaRPr lang="en-US"/>
          </a:p>
        </p:txBody>
      </p:sp>
    </p:spTree>
    <p:extLst>
      <p:ext uri="{BB962C8B-B14F-4D97-AF65-F5344CB8AC3E}">
        <p14:creationId xmlns:p14="http://schemas.microsoft.com/office/powerpoint/2010/main" val="226429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13D78-4419-4E1D-A98A-A20DB1D2FDE6}"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4452C-1C9A-46F8-8334-672C482E9FFF}" type="slidenum">
              <a:rPr lang="en-US" smtClean="0"/>
              <a:t>‹#›</a:t>
            </a:fld>
            <a:endParaRPr lang="en-US"/>
          </a:p>
        </p:txBody>
      </p:sp>
    </p:spTree>
    <p:extLst>
      <p:ext uri="{BB962C8B-B14F-4D97-AF65-F5344CB8AC3E}">
        <p14:creationId xmlns:p14="http://schemas.microsoft.com/office/powerpoint/2010/main" val="264549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DD13D78-4419-4E1D-A98A-A20DB1D2FDE6}" type="datetimeFigureOut">
              <a:rPr lang="en-US" smtClean="0"/>
              <a:t>1/21/2024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E74452C-1C9A-46F8-8334-672C482E9FF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3064948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DD13D78-4419-4E1D-A98A-A20DB1D2FDE6}" type="datetimeFigureOut">
              <a:rPr lang="en-US" smtClean="0"/>
              <a:t>1/21/2024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E74452C-1C9A-46F8-8334-672C482E9FF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3824549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hyperlink" Target="https://www.connect2mycloud.com/OnlineModules/PublicAccident/Index?AccidentGuid=90a26ab3-a6d3-4ce7-a971-80f539e65e35" TargetMode="External"/><Relationship Id="rId7" Type="http://schemas.openxmlformats.org/officeDocument/2006/relationships/diagramQuickStyle" Target="../diagrams/quickStyle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6.xml"/><Relationship Id="rId11" Type="http://schemas.openxmlformats.org/officeDocument/2006/relationships/comments" Target="../comments/comment1.xml"/><Relationship Id="rId5" Type="http://schemas.openxmlformats.org/officeDocument/2006/relationships/diagramData" Target="../diagrams/data6.xml"/><Relationship Id="rId10" Type="http://schemas.openxmlformats.org/officeDocument/2006/relationships/image" Target="../media/image8.png"/><Relationship Id="rId4" Type="http://schemas.openxmlformats.org/officeDocument/2006/relationships/hyperlink" Target="https://youtu.be/HJ3wU40-g_0" TargetMode="External"/><Relationship Id="rId9" Type="http://schemas.microsoft.com/office/2007/relationships/diagramDrawing" Target="../diagrams/drawing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AC7179A-B4E0-4472-8792-E11C8F37BBF5}"/>
              </a:ext>
            </a:extLst>
          </p:cNvPr>
          <p:cNvSpPr>
            <a:spLocks noGrp="1"/>
          </p:cNvSpPr>
          <p:nvPr>
            <p:ph type="ctrTitle"/>
          </p:nvPr>
        </p:nvSpPr>
        <p:spPr>
          <a:xfrm>
            <a:off x="2156346" y="849745"/>
            <a:ext cx="5526993" cy="4745836"/>
          </a:xfrm>
        </p:spPr>
        <p:txBody>
          <a:bodyPr anchor="ctr">
            <a:normAutofit/>
          </a:bodyPr>
          <a:lstStyle/>
          <a:p>
            <a:r>
              <a:rPr lang="en-US" sz="6000" dirty="0">
                <a:solidFill>
                  <a:srgbClr val="FFFFFF"/>
                </a:solidFill>
              </a:rPr>
              <a:t>SPRING 2024</a:t>
            </a:r>
            <a:br>
              <a:rPr lang="en-US" sz="6000" dirty="0"/>
            </a:br>
            <a:r>
              <a:rPr lang="en-US" sz="6000" dirty="0">
                <a:solidFill>
                  <a:srgbClr val="FFFFFF"/>
                </a:solidFill>
              </a:rPr>
              <a:t>Returning Safety Officer Training</a:t>
            </a:r>
            <a:endParaRPr lang="en-US"/>
          </a:p>
        </p:txBody>
      </p:sp>
      <p:sp>
        <p:nvSpPr>
          <p:cNvPr id="12" name="Rectangle 11">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59031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2B0D3E0-9B8B-4C0B-AE13-BEE45AADB558}"/>
              </a:ext>
            </a:extLst>
          </p:cNvPr>
          <p:cNvGraphicFramePr/>
          <p:nvPr/>
        </p:nvGraphicFramePr>
        <p:xfrm>
          <a:off x="478713" y="168792"/>
          <a:ext cx="1123456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674264C-9326-4FCD-89BB-30F9ABBF94B5}"/>
              </a:ext>
            </a:extLst>
          </p:cNvPr>
          <p:cNvSpPr>
            <a:spLocks noGrp="1"/>
          </p:cNvSpPr>
          <p:nvPr>
            <p:ph type="title"/>
          </p:nvPr>
        </p:nvSpPr>
        <p:spPr/>
        <p:txBody>
          <a:bodyPr/>
          <a:lstStyle/>
          <a:p>
            <a:r>
              <a:rPr lang="en-US"/>
              <a:t>EAP – Non-Mason Rec Facility</a:t>
            </a:r>
          </a:p>
        </p:txBody>
      </p:sp>
      <p:graphicFrame>
        <p:nvGraphicFramePr>
          <p:cNvPr id="7" name="Diagram 6">
            <a:extLst>
              <a:ext uri="{FF2B5EF4-FFF2-40B4-BE49-F238E27FC236}">
                <a16:creationId xmlns:a16="http://schemas.microsoft.com/office/drawing/2014/main" id="{B154065D-7086-4F09-AF1D-1C0FC8465736}"/>
              </a:ext>
            </a:extLst>
          </p:cNvPr>
          <p:cNvGraphicFramePr/>
          <p:nvPr/>
        </p:nvGraphicFramePr>
        <p:xfrm>
          <a:off x="478713" y="2636888"/>
          <a:ext cx="11234569"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D2C0DDDA-45A8-4EEB-8ACC-53B6D2D54853}"/>
              </a:ext>
            </a:extLst>
          </p:cNvPr>
          <p:cNvSpPr txBox="1"/>
          <p:nvPr/>
        </p:nvSpPr>
        <p:spPr>
          <a:xfrm>
            <a:off x="957431" y="5264294"/>
            <a:ext cx="1635162" cy="646331"/>
          </a:xfrm>
          <a:prstGeom prst="rect">
            <a:avLst/>
          </a:prstGeom>
          <a:noFill/>
        </p:spPr>
        <p:txBody>
          <a:bodyPr wrap="square" rtlCol="0">
            <a:spAutoFit/>
          </a:bodyPr>
          <a:lstStyle/>
          <a:p>
            <a:pPr algn="ctr"/>
            <a:r>
              <a:rPr lang="en-US" b="1"/>
              <a:t>Non-Life Threatening</a:t>
            </a:r>
          </a:p>
        </p:txBody>
      </p:sp>
      <p:sp>
        <p:nvSpPr>
          <p:cNvPr id="11" name="TextBox 10">
            <a:extLst>
              <a:ext uri="{FF2B5EF4-FFF2-40B4-BE49-F238E27FC236}">
                <a16:creationId xmlns:a16="http://schemas.microsoft.com/office/drawing/2014/main" id="{F40565FE-A8B9-4F0D-A6C5-394AFA7B12BB}"/>
              </a:ext>
            </a:extLst>
          </p:cNvPr>
          <p:cNvSpPr txBox="1"/>
          <p:nvPr/>
        </p:nvSpPr>
        <p:spPr>
          <a:xfrm>
            <a:off x="957431" y="2878125"/>
            <a:ext cx="1635162" cy="646331"/>
          </a:xfrm>
          <a:prstGeom prst="rect">
            <a:avLst/>
          </a:prstGeom>
          <a:noFill/>
        </p:spPr>
        <p:txBody>
          <a:bodyPr wrap="square" rtlCol="0">
            <a:spAutoFit/>
          </a:bodyPr>
          <a:lstStyle/>
          <a:p>
            <a:pPr algn="ctr"/>
            <a:r>
              <a:rPr lang="en-US" b="1"/>
              <a:t>Life Threatening</a:t>
            </a:r>
          </a:p>
        </p:txBody>
      </p:sp>
      <p:sp>
        <p:nvSpPr>
          <p:cNvPr id="8" name="TextBox 7">
            <a:extLst>
              <a:ext uri="{FF2B5EF4-FFF2-40B4-BE49-F238E27FC236}">
                <a16:creationId xmlns:a16="http://schemas.microsoft.com/office/drawing/2014/main" id="{740CB779-74F1-472E-82A4-EB162EC58B53}"/>
              </a:ext>
            </a:extLst>
          </p:cNvPr>
          <p:cNvSpPr txBox="1"/>
          <p:nvPr/>
        </p:nvSpPr>
        <p:spPr>
          <a:xfrm>
            <a:off x="3047260" y="3841357"/>
            <a:ext cx="6094520"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212966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D705-7B33-42C1-8AF5-299F7A51BBC6}"/>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191F8A6D-BCB8-4F58-8D58-36A5B1D6F441}"/>
              </a:ext>
            </a:extLst>
          </p:cNvPr>
          <p:cNvSpPr>
            <a:spLocks noGrp="1"/>
          </p:cNvSpPr>
          <p:nvPr>
            <p:ph idx="1"/>
          </p:nvPr>
        </p:nvSpPr>
        <p:spPr/>
        <p:txBody>
          <a:bodyPr/>
          <a:lstStyle/>
          <a:p>
            <a:r>
              <a:rPr lang="en-US" sz="2800" b="0" i="0" dirty="0">
                <a:solidFill>
                  <a:srgbClr val="374151"/>
                </a:solidFill>
                <a:effectLst/>
                <a:latin typeface="Söhne"/>
              </a:rPr>
              <a:t>A club soccer player twists their ankle while attempting to change direction quickly. They are in visible pain, cannot bear weight on the injured foot, and the ankle begins to swell.</a:t>
            </a:r>
            <a:endParaRPr lang="en-US" dirty="0"/>
          </a:p>
        </p:txBody>
      </p:sp>
    </p:spTree>
    <p:extLst>
      <p:ext uri="{BB962C8B-B14F-4D97-AF65-F5344CB8AC3E}">
        <p14:creationId xmlns:p14="http://schemas.microsoft.com/office/powerpoint/2010/main" val="227829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268D-9468-4D5B-9A96-5BDF9E97DC3E}"/>
              </a:ext>
            </a:extLst>
          </p:cNvPr>
          <p:cNvSpPr>
            <a:spLocks noGrp="1"/>
          </p:cNvSpPr>
          <p:nvPr>
            <p:ph type="title"/>
          </p:nvPr>
        </p:nvSpPr>
        <p:spPr/>
        <p:txBody>
          <a:bodyPr/>
          <a:lstStyle/>
          <a:p>
            <a:r>
              <a:rPr lang="en-US" dirty="0"/>
              <a:t>SCENARIO 1 - ANSWER</a:t>
            </a:r>
          </a:p>
        </p:txBody>
      </p:sp>
      <p:sp>
        <p:nvSpPr>
          <p:cNvPr id="3" name="Content Placeholder 2">
            <a:extLst>
              <a:ext uri="{FF2B5EF4-FFF2-40B4-BE49-F238E27FC236}">
                <a16:creationId xmlns:a16="http://schemas.microsoft.com/office/drawing/2014/main" id="{0FD7784B-5952-4D4F-9544-29DB526FB2B8}"/>
              </a:ext>
            </a:extLst>
          </p:cNvPr>
          <p:cNvSpPr>
            <a:spLocks noGrp="1"/>
          </p:cNvSpPr>
          <p:nvPr>
            <p:ph idx="1"/>
          </p:nvPr>
        </p:nvSpPr>
        <p:spPr>
          <a:xfrm>
            <a:off x="581193" y="1923044"/>
            <a:ext cx="11029615" cy="3678303"/>
          </a:xfrm>
        </p:spPr>
        <p:txBody>
          <a:bodyPr/>
          <a:lstStyle/>
          <a:p>
            <a:pPr marL="0" indent="0" algn="l">
              <a:buNone/>
            </a:pPr>
            <a:r>
              <a:rPr lang="en-US" sz="3200" b="1" i="0" dirty="0">
                <a:solidFill>
                  <a:srgbClr val="374151"/>
                </a:solidFill>
                <a:effectLst/>
                <a:latin typeface="Söhne"/>
              </a:rPr>
              <a:t>Ankle Sprain During a Soccer Practice</a:t>
            </a:r>
            <a:endParaRPr lang="en-US" sz="3200" b="0" i="0" dirty="0">
              <a:solidFill>
                <a:srgbClr val="374151"/>
              </a:solidFill>
              <a:effectLst/>
              <a:latin typeface="Söhne"/>
            </a:endParaRPr>
          </a:p>
          <a:p>
            <a:pPr marL="305435" indent="-305435" algn="l">
              <a:buFont typeface="Arial" panose="020B0604020202020204" pitchFamily="34" charset="0"/>
              <a:buChar char="•"/>
            </a:pPr>
            <a:r>
              <a:rPr lang="en-US" b="1" i="0" dirty="0">
                <a:solidFill>
                  <a:srgbClr val="374151"/>
                </a:solidFill>
                <a:effectLst/>
                <a:latin typeface="Söhne"/>
              </a:rPr>
              <a:t>Immediate Response</a:t>
            </a:r>
            <a:r>
              <a:rPr lang="en-US" b="0" i="0" dirty="0">
                <a:solidFill>
                  <a:srgbClr val="374151"/>
                </a:solidFill>
                <a:effectLst/>
                <a:latin typeface="Söhne"/>
              </a:rPr>
              <a:t>: Stop the player from continuing the game and help them to a safe area avoiding pressure on the injured ankle.</a:t>
            </a:r>
          </a:p>
          <a:p>
            <a:pPr marL="305435" indent="-305435">
              <a:buFont typeface="Arial" panose="020B0604020202020204" pitchFamily="34" charset="0"/>
              <a:buChar char="•"/>
            </a:pPr>
            <a:r>
              <a:rPr lang="en-US" b="1" i="0" dirty="0">
                <a:solidFill>
                  <a:srgbClr val="374151"/>
                </a:solidFill>
                <a:effectLst/>
                <a:latin typeface="Söhne"/>
              </a:rPr>
              <a:t>First Aid</a:t>
            </a:r>
            <a:r>
              <a:rPr lang="en-US" b="0" i="0" dirty="0">
                <a:solidFill>
                  <a:srgbClr val="374151"/>
                </a:solidFill>
                <a:effectLst/>
                <a:latin typeface="Söhne"/>
              </a:rPr>
              <a:t>: Apply the RICE method - Rest, </a:t>
            </a:r>
            <a:r>
              <a:rPr lang="en-US" dirty="0">
                <a:solidFill>
                  <a:srgbClr val="374151"/>
                </a:solidFill>
                <a:latin typeface="Söhne"/>
              </a:rPr>
              <a:t>Immobilize, Cold, and Elevation.</a:t>
            </a:r>
            <a:r>
              <a:rPr lang="en-US" b="0" i="0" dirty="0">
                <a:solidFill>
                  <a:srgbClr val="374151"/>
                </a:solidFill>
                <a:effectLst/>
                <a:latin typeface="Söhne"/>
              </a:rPr>
              <a:t> Use a cold pack or ice wrapped in a cloth on the injured area for about 20 minutes. *Where can you find ice?</a:t>
            </a:r>
          </a:p>
          <a:p>
            <a:pPr marL="305435" indent="-305435" algn="l">
              <a:buFont typeface="Arial" panose="020B0604020202020204" pitchFamily="34" charset="0"/>
              <a:buChar char="•"/>
            </a:pPr>
            <a:r>
              <a:rPr lang="en-US" b="1" i="0" dirty="0">
                <a:solidFill>
                  <a:srgbClr val="374151"/>
                </a:solidFill>
                <a:effectLst/>
                <a:latin typeface="Söhne"/>
              </a:rPr>
              <a:t>Assessment</a:t>
            </a:r>
            <a:r>
              <a:rPr lang="en-US" b="0" i="0" dirty="0">
                <a:solidFill>
                  <a:srgbClr val="374151"/>
                </a:solidFill>
                <a:effectLst/>
                <a:latin typeface="Söhne"/>
              </a:rPr>
              <a:t>: Check for signs of more severe injury like deformity or inability to move the ankle.</a:t>
            </a:r>
          </a:p>
          <a:p>
            <a:pPr marL="305435" indent="-305435" algn="l">
              <a:buFont typeface="Arial" panose="020B0604020202020204" pitchFamily="34" charset="0"/>
              <a:buChar char="•"/>
            </a:pPr>
            <a:r>
              <a:rPr lang="en-US" b="1" i="0" dirty="0">
                <a:solidFill>
                  <a:srgbClr val="374151"/>
                </a:solidFill>
                <a:effectLst/>
                <a:latin typeface="Söhne"/>
              </a:rPr>
              <a:t>Follow-Up</a:t>
            </a:r>
            <a:r>
              <a:rPr lang="en-US" b="0" i="0" dirty="0">
                <a:solidFill>
                  <a:srgbClr val="374151"/>
                </a:solidFill>
                <a:effectLst/>
                <a:latin typeface="Söhne"/>
              </a:rPr>
              <a:t>: Advise the player to see a medical professional for further evaluation, especially if they can't bear weight on the ankle. </a:t>
            </a:r>
          </a:p>
          <a:p>
            <a:pPr marL="305435" indent="-305435" algn="l">
              <a:buFont typeface="Arial" panose="020B0604020202020204" pitchFamily="34" charset="0"/>
              <a:buChar char="•"/>
            </a:pPr>
            <a:r>
              <a:rPr lang="en-US" b="1" dirty="0">
                <a:solidFill>
                  <a:srgbClr val="374151"/>
                </a:solidFill>
                <a:latin typeface="Söhne"/>
              </a:rPr>
              <a:t>Documentation: </a:t>
            </a:r>
            <a:r>
              <a:rPr lang="en-US" dirty="0">
                <a:solidFill>
                  <a:srgbClr val="374151"/>
                </a:solidFill>
                <a:latin typeface="Söhne"/>
              </a:rPr>
              <a:t>Complete accident report in Connect2.</a:t>
            </a:r>
            <a:endParaRPr lang="en-US" b="0" i="0" dirty="0">
              <a:solidFill>
                <a:srgbClr val="374151"/>
              </a:solidFill>
              <a:effectLst/>
              <a:latin typeface="Söhne"/>
            </a:endParaRPr>
          </a:p>
        </p:txBody>
      </p:sp>
    </p:spTree>
    <p:extLst>
      <p:ext uri="{BB962C8B-B14F-4D97-AF65-F5344CB8AC3E}">
        <p14:creationId xmlns:p14="http://schemas.microsoft.com/office/powerpoint/2010/main" val="299433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D705-7B33-42C1-8AF5-299F7A51BBC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191F8A6D-BCB8-4F58-8D58-36A5B1D6F441}"/>
              </a:ext>
            </a:extLst>
          </p:cNvPr>
          <p:cNvSpPr>
            <a:spLocks noGrp="1"/>
          </p:cNvSpPr>
          <p:nvPr>
            <p:ph idx="1"/>
          </p:nvPr>
        </p:nvSpPr>
        <p:spPr/>
        <p:txBody>
          <a:bodyPr/>
          <a:lstStyle/>
          <a:p>
            <a:r>
              <a:rPr lang="en-US" sz="2800" b="0" i="0" dirty="0">
                <a:solidFill>
                  <a:srgbClr val="374151"/>
                </a:solidFill>
                <a:effectLst/>
                <a:latin typeface="Söhne"/>
              </a:rPr>
              <a:t>During a club basketball practice, two players collide while jumping for a rebound. One player hits their head on the floor and is momentarily dazed, complaining of a headache and feeling slightly nauseous.</a:t>
            </a:r>
            <a:endParaRPr lang="en-US" dirty="0"/>
          </a:p>
        </p:txBody>
      </p:sp>
    </p:spTree>
    <p:extLst>
      <p:ext uri="{BB962C8B-B14F-4D97-AF65-F5344CB8AC3E}">
        <p14:creationId xmlns:p14="http://schemas.microsoft.com/office/powerpoint/2010/main" val="79625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268D-9468-4D5B-9A96-5BDF9E97DC3E}"/>
              </a:ext>
            </a:extLst>
          </p:cNvPr>
          <p:cNvSpPr>
            <a:spLocks noGrp="1"/>
          </p:cNvSpPr>
          <p:nvPr>
            <p:ph type="title"/>
          </p:nvPr>
        </p:nvSpPr>
        <p:spPr/>
        <p:txBody>
          <a:bodyPr/>
          <a:lstStyle/>
          <a:p>
            <a:r>
              <a:rPr lang="en-US" dirty="0"/>
              <a:t>SCENARIO 2 - ANSWER</a:t>
            </a:r>
          </a:p>
        </p:txBody>
      </p:sp>
      <p:sp>
        <p:nvSpPr>
          <p:cNvPr id="3" name="Content Placeholder 2">
            <a:extLst>
              <a:ext uri="{FF2B5EF4-FFF2-40B4-BE49-F238E27FC236}">
                <a16:creationId xmlns:a16="http://schemas.microsoft.com/office/drawing/2014/main" id="{0FD7784B-5952-4D4F-9544-29DB526FB2B8}"/>
              </a:ext>
            </a:extLst>
          </p:cNvPr>
          <p:cNvSpPr>
            <a:spLocks noGrp="1"/>
          </p:cNvSpPr>
          <p:nvPr>
            <p:ph idx="1"/>
          </p:nvPr>
        </p:nvSpPr>
        <p:spPr>
          <a:xfrm>
            <a:off x="581193" y="2144985"/>
            <a:ext cx="11029615" cy="3678303"/>
          </a:xfrm>
        </p:spPr>
        <p:txBody>
          <a:bodyPr>
            <a:normAutofit fontScale="62500" lnSpcReduction="20000"/>
          </a:bodyPr>
          <a:lstStyle/>
          <a:p>
            <a:pPr marL="0" indent="0" algn="l">
              <a:buNone/>
            </a:pPr>
            <a:r>
              <a:rPr lang="en-US" sz="5100" b="1" i="0" dirty="0">
                <a:solidFill>
                  <a:srgbClr val="374151"/>
                </a:solidFill>
                <a:effectLst/>
                <a:latin typeface="Söhne"/>
              </a:rPr>
              <a:t>Head Injury in Basketball</a:t>
            </a:r>
            <a:endParaRPr lang="en-US" sz="5100" b="0" i="0" dirty="0">
              <a:solidFill>
                <a:srgbClr val="374151"/>
              </a:solidFill>
              <a:effectLst/>
              <a:latin typeface="Söhne"/>
            </a:endParaRPr>
          </a:p>
          <a:p>
            <a:pPr algn="l">
              <a:buFont typeface="Arial" panose="020B0604020202020204" pitchFamily="34" charset="0"/>
              <a:buChar char="•"/>
            </a:pPr>
            <a:r>
              <a:rPr lang="en-US" sz="3200" b="1" i="0" dirty="0">
                <a:solidFill>
                  <a:srgbClr val="374151"/>
                </a:solidFill>
                <a:effectLst/>
                <a:latin typeface="Söhne"/>
              </a:rPr>
              <a:t>Immediate Response</a:t>
            </a:r>
            <a:r>
              <a:rPr lang="en-US" sz="3200" b="0" i="0" dirty="0">
                <a:solidFill>
                  <a:srgbClr val="374151"/>
                </a:solidFill>
                <a:effectLst/>
                <a:latin typeface="Söhne"/>
              </a:rPr>
              <a:t>: Remove the player from the game and have them rest in a quiet, comfortable position. </a:t>
            </a:r>
          </a:p>
          <a:p>
            <a:pPr algn="l">
              <a:buFont typeface="Arial" panose="020B0604020202020204" pitchFamily="34" charset="0"/>
              <a:buChar char="•"/>
            </a:pPr>
            <a:r>
              <a:rPr lang="en-US" sz="3200" b="1" i="0" dirty="0">
                <a:solidFill>
                  <a:srgbClr val="374151"/>
                </a:solidFill>
                <a:effectLst/>
                <a:latin typeface="Söhne"/>
              </a:rPr>
              <a:t>Assessment</a:t>
            </a:r>
            <a:r>
              <a:rPr lang="en-US" sz="3200" b="0" i="0" dirty="0">
                <a:solidFill>
                  <a:srgbClr val="374151"/>
                </a:solidFill>
                <a:effectLst/>
                <a:latin typeface="Söhne"/>
              </a:rPr>
              <a:t>: Look for signs of concussion, such as headache, confusion, dizziness, nausea, or loss of consciousness. </a:t>
            </a:r>
          </a:p>
          <a:p>
            <a:pPr algn="l">
              <a:buFont typeface="Arial" panose="020B0604020202020204" pitchFamily="34" charset="0"/>
              <a:buChar char="•"/>
            </a:pPr>
            <a:r>
              <a:rPr lang="en-US" sz="3200" b="1" i="0" dirty="0">
                <a:solidFill>
                  <a:srgbClr val="374151"/>
                </a:solidFill>
                <a:effectLst/>
                <a:latin typeface="Söhne"/>
              </a:rPr>
              <a:t>First Aid</a:t>
            </a:r>
            <a:r>
              <a:rPr lang="en-US" sz="3200" b="0" i="0" dirty="0">
                <a:solidFill>
                  <a:srgbClr val="374151"/>
                </a:solidFill>
                <a:effectLst/>
                <a:latin typeface="Söhne"/>
              </a:rPr>
              <a:t>: Monitor the player closely for worsening symptoms. Avoid giving them painkillers which might mask symptoms.</a:t>
            </a:r>
          </a:p>
          <a:p>
            <a:pPr algn="l">
              <a:buFont typeface="Arial" panose="020B0604020202020204" pitchFamily="34" charset="0"/>
              <a:buChar char="•"/>
            </a:pPr>
            <a:r>
              <a:rPr lang="en-US" sz="3200" b="1" i="0" dirty="0">
                <a:solidFill>
                  <a:srgbClr val="374151"/>
                </a:solidFill>
                <a:effectLst/>
                <a:latin typeface="Söhne"/>
              </a:rPr>
              <a:t>Follow-Up</a:t>
            </a:r>
            <a:r>
              <a:rPr lang="en-US" sz="3200" b="0" i="0" dirty="0">
                <a:solidFill>
                  <a:srgbClr val="374151"/>
                </a:solidFill>
                <a:effectLst/>
                <a:latin typeface="Söhne"/>
              </a:rPr>
              <a:t>: The player should see a healthcare professional as soon as possible for a full evaluation. </a:t>
            </a:r>
            <a:endParaRPr lang="en-US" sz="3200" dirty="0">
              <a:solidFill>
                <a:srgbClr val="374151"/>
              </a:solidFill>
              <a:latin typeface="Söhne"/>
            </a:endParaRPr>
          </a:p>
          <a:p>
            <a:pPr algn="l">
              <a:buFont typeface="Arial" panose="020B0604020202020204" pitchFamily="34" charset="0"/>
              <a:buChar char="•"/>
            </a:pPr>
            <a:r>
              <a:rPr lang="en-US" sz="3200" b="1" i="0" dirty="0">
                <a:solidFill>
                  <a:srgbClr val="374151"/>
                </a:solidFill>
                <a:effectLst/>
                <a:latin typeface="Söhne"/>
              </a:rPr>
              <a:t>Documentation: </a:t>
            </a:r>
            <a:r>
              <a:rPr lang="en-US" sz="3200" b="0" i="0" dirty="0">
                <a:solidFill>
                  <a:srgbClr val="374151"/>
                </a:solidFill>
                <a:effectLst/>
                <a:latin typeface="Söhne"/>
              </a:rPr>
              <a:t>Submit accident report in Connect2. For severe cases or loss of consciousness, call 911 and notify Club Sport Admin.</a:t>
            </a:r>
          </a:p>
        </p:txBody>
      </p:sp>
    </p:spTree>
    <p:extLst>
      <p:ext uri="{BB962C8B-B14F-4D97-AF65-F5344CB8AC3E}">
        <p14:creationId xmlns:p14="http://schemas.microsoft.com/office/powerpoint/2010/main" val="821351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D705-7B33-42C1-8AF5-299F7A51BBC6}"/>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191F8A6D-BCB8-4F58-8D58-36A5B1D6F441}"/>
              </a:ext>
            </a:extLst>
          </p:cNvPr>
          <p:cNvSpPr>
            <a:spLocks noGrp="1"/>
          </p:cNvSpPr>
          <p:nvPr>
            <p:ph idx="1"/>
          </p:nvPr>
        </p:nvSpPr>
        <p:spPr/>
        <p:txBody>
          <a:bodyPr/>
          <a:lstStyle/>
          <a:p>
            <a:r>
              <a:rPr lang="en-US" sz="2800" b="0" i="0" dirty="0">
                <a:solidFill>
                  <a:srgbClr val="374151"/>
                </a:solidFill>
                <a:effectLst/>
                <a:latin typeface="Söhne"/>
              </a:rPr>
              <a:t>A swimmer suddenly stops during a training session, clutching their chest. They are experiencing sharp chest pain and are having difficulty breathing.</a:t>
            </a:r>
            <a:endParaRPr lang="en-US" dirty="0"/>
          </a:p>
        </p:txBody>
      </p:sp>
    </p:spTree>
    <p:extLst>
      <p:ext uri="{BB962C8B-B14F-4D97-AF65-F5344CB8AC3E}">
        <p14:creationId xmlns:p14="http://schemas.microsoft.com/office/powerpoint/2010/main" val="4176172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268D-9468-4D5B-9A96-5BDF9E97DC3E}"/>
              </a:ext>
            </a:extLst>
          </p:cNvPr>
          <p:cNvSpPr>
            <a:spLocks noGrp="1"/>
          </p:cNvSpPr>
          <p:nvPr>
            <p:ph type="title"/>
          </p:nvPr>
        </p:nvSpPr>
        <p:spPr/>
        <p:txBody>
          <a:bodyPr/>
          <a:lstStyle/>
          <a:p>
            <a:r>
              <a:rPr lang="en-US" dirty="0"/>
              <a:t>SCENARIO 3 - ANSWER</a:t>
            </a:r>
          </a:p>
        </p:txBody>
      </p:sp>
      <p:sp>
        <p:nvSpPr>
          <p:cNvPr id="3" name="Content Placeholder 2">
            <a:extLst>
              <a:ext uri="{FF2B5EF4-FFF2-40B4-BE49-F238E27FC236}">
                <a16:creationId xmlns:a16="http://schemas.microsoft.com/office/drawing/2014/main" id="{0FD7784B-5952-4D4F-9544-29DB526FB2B8}"/>
              </a:ext>
            </a:extLst>
          </p:cNvPr>
          <p:cNvSpPr>
            <a:spLocks noGrp="1"/>
          </p:cNvSpPr>
          <p:nvPr>
            <p:ph idx="1"/>
          </p:nvPr>
        </p:nvSpPr>
        <p:spPr>
          <a:xfrm>
            <a:off x="581193" y="2144985"/>
            <a:ext cx="11029615" cy="4010859"/>
          </a:xfrm>
        </p:spPr>
        <p:txBody>
          <a:bodyPr>
            <a:normAutofit fontScale="47500" lnSpcReduction="20000"/>
          </a:bodyPr>
          <a:lstStyle/>
          <a:p>
            <a:pPr marL="0" indent="0" algn="l">
              <a:buNone/>
            </a:pPr>
            <a:r>
              <a:rPr lang="en-US" sz="6700" b="1" i="0" dirty="0">
                <a:solidFill>
                  <a:srgbClr val="374151"/>
                </a:solidFill>
                <a:effectLst/>
                <a:latin typeface="Söhne"/>
              </a:rPr>
              <a:t>Chest Pain During Swimming Practice</a:t>
            </a:r>
            <a:endParaRPr lang="en-US" sz="6700" b="0" i="0" dirty="0">
              <a:solidFill>
                <a:srgbClr val="374151"/>
              </a:solidFill>
              <a:effectLst/>
              <a:latin typeface="Söhne"/>
            </a:endParaRPr>
          </a:p>
          <a:p>
            <a:pPr marL="305435" indent="-305435" algn="l">
              <a:buFont typeface="Arial" panose="020B0604020202020204" pitchFamily="34" charset="0"/>
              <a:buChar char="•"/>
            </a:pPr>
            <a:r>
              <a:rPr lang="en-US" sz="4400" b="1" i="0" dirty="0">
                <a:solidFill>
                  <a:srgbClr val="374151"/>
                </a:solidFill>
                <a:effectLst/>
                <a:latin typeface="Söhne"/>
              </a:rPr>
              <a:t>Immediate Response</a:t>
            </a:r>
            <a:r>
              <a:rPr lang="en-US" sz="4400" b="0" i="0" dirty="0">
                <a:solidFill>
                  <a:srgbClr val="374151"/>
                </a:solidFill>
                <a:effectLst/>
                <a:latin typeface="Söhne"/>
              </a:rPr>
              <a:t>: Help the swimmer out of the pool and have them rest in a comfortable position. Seek assistance from lifeguard staff.</a:t>
            </a:r>
          </a:p>
          <a:p>
            <a:pPr marL="305435" indent="-305435">
              <a:buFont typeface="Arial" panose="020B0604020202020204" pitchFamily="34" charset="0"/>
              <a:buChar char="•"/>
            </a:pPr>
            <a:r>
              <a:rPr lang="en-US" sz="4400" b="1" i="0" dirty="0">
                <a:solidFill>
                  <a:srgbClr val="374151"/>
                </a:solidFill>
                <a:effectLst/>
                <a:latin typeface="Söhne"/>
              </a:rPr>
              <a:t>Assessment</a:t>
            </a:r>
            <a:r>
              <a:rPr lang="en-US" sz="4400" b="0" i="0" dirty="0">
                <a:solidFill>
                  <a:srgbClr val="374151"/>
                </a:solidFill>
                <a:effectLst/>
                <a:latin typeface="Söhne"/>
              </a:rPr>
              <a:t>: Ask about the nature of the pain, any history of heart problems</a:t>
            </a:r>
            <a:r>
              <a:rPr lang="en-US" sz="4400" dirty="0">
                <a:solidFill>
                  <a:srgbClr val="374151"/>
                </a:solidFill>
                <a:latin typeface="Söhne"/>
              </a:rPr>
              <a:t> or asthma</a:t>
            </a:r>
            <a:r>
              <a:rPr lang="en-US" sz="4400" b="0" i="0" dirty="0">
                <a:solidFill>
                  <a:srgbClr val="374151"/>
                </a:solidFill>
                <a:effectLst/>
                <a:latin typeface="Söhne"/>
              </a:rPr>
              <a:t>, and look for other symptoms like difficulty breathing or pain radiating to other parts of the body.</a:t>
            </a:r>
          </a:p>
          <a:p>
            <a:pPr marL="305435" indent="-305435" algn="l">
              <a:buFont typeface="Arial" panose="020B0604020202020204" pitchFamily="34" charset="0"/>
              <a:buChar char="•"/>
            </a:pPr>
            <a:r>
              <a:rPr lang="en-US" sz="4400" b="1" i="0" dirty="0">
                <a:solidFill>
                  <a:srgbClr val="374151"/>
                </a:solidFill>
                <a:effectLst/>
                <a:latin typeface="Söhne"/>
              </a:rPr>
              <a:t>First Aid</a:t>
            </a:r>
            <a:r>
              <a:rPr lang="en-US" sz="4400" b="0" i="0" dirty="0">
                <a:solidFill>
                  <a:srgbClr val="374151"/>
                </a:solidFill>
                <a:effectLst/>
                <a:latin typeface="Söhne"/>
              </a:rPr>
              <a:t>: Call 911 immediately if you suspect a heart-related issue.</a:t>
            </a:r>
          </a:p>
          <a:p>
            <a:pPr marL="305435" indent="-305435" algn="l">
              <a:buFont typeface="Arial" panose="020B0604020202020204" pitchFamily="34" charset="0"/>
              <a:buChar char="•"/>
            </a:pPr>
            <a:r>
              <a:rPr lang="en-US" sz="4400" b="1" i="0" dirty="0">
                <a:solidFill>
                  <a:srgbClr val="374151"/>
                </a:solidFill>
                <a:effectLst/>
                <a:latin typeface="Söhne"/>
              </a:rPr>
              <a:t>Follow-Up</a:t>
            </a:r>
            <a:r>
              <a:rPr lang="en-US" sz="4400" b="0" i="0" dirty="0">
                <a:solidFill>
                  <a:srgbClr val="374151"/>
                </a:solidFill>
                <a:effectLst/>
                <a:latin typeface="Söhne"/>
              </a:rPr>
              <a:t>: Monitor the swimmer closely while waiting for emergency services. Do not give them food, drink, or medication.</a:t>
            </a:r>
          </a:p>
          <a:p>
            <a:pPr marL="305435" indent="-305435" algn="l">
              <a:buFont typeface="Arial" panose="020B0604020202020204" pitchFamily="34" charset="0"/>
              <a:buChar char="•"/>
            </a:pPr>
            <a:r>
              <a:rPr lang="en-US" sz="4400" b="1" i="0" dirty="0">
                <a:solidFill>
                  <a:srgbClr val="374151"/>
                </a:solidFill>
                <a:effectLst/>
                <a:latin typeface="Söhne"/>
              </a:rPr>
              <a:t>Documentation: </a:t>
            </a:r>
            <a:r>
              <a:rPr lang="en-US" sz="4400" b="0" i="0" dirty="0">
                <a:solidFill>
                  <a:srgbClr val="374151"/>
                </a:solidFill>
                <a:effectLst/>
                <a:latin typeface="Söhne"/>
              </a:rPr>
              <a:t>Complete accident report in Connect2. Contact Club Sport Admin if EMS is called.</a:t>
            </a:r>
          </a:p>
        </p:txBody>
      </p:sp>
    </p:spTree>
    <p:extLst>
      <p:ext uri="{BB962C8B-B14F-4D97-AF65-F5344CB8AC3E}">
        <p14:creationId xmlns:p14="http://schemas.microsoft.com/office/powerpoint/2010/main" val="348649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D705-7B33-42C1-8AF5-299F7A51BBC6}"/>
              </a:ext>
            </a:extLst>
          </p:cNvPr>
          <p:cNvSpPr>
            <a:spLocks noGrp="1"/>
          </p:cNvSpPr>
          <p:nvPr>
            <p:ph type="title"/>
          </p:nvPr>
        </p:nvSpPr>
        <p:spPr/>
        <p:txBody>
          <a:bodyPr/>
          <a:lstStyle/>
          <a:p>
            <a:r>
              <a:rPr lang="en-US" dirty="0"/>
              <a:t>SCENARIO 4</a:t>
            </a:r>
          </a:p>
        </p:txBody>
      </p:sp>
      <p:sp>
        <p:nvSpPr>
          <p:cNvPr id="3" name="Content Placeholder 2">
            <a:extLst>
              <a:ext uri="{FF2B5EF4-FFF2-40B4-BE49-F238E27FC236}">
                <a16:creationId xmlns:a16="http://schemas.microsoft.com/office/drawing/2014/main" id="{191F8A6D-BCB8-4F58-8D58-36A5B1D6F441}"/>
              </a:ext>
            </a:extLst>
          </p:cNvPr>
          <p:cNvSpPr>
            <a:spLocks noGrp="1"/>
          </p:cNvSpPr>
          <p:nvPr>
            <p:ph idx="1"/>
          </p:nvPr>
        </p:nvSpPr>
        <p:spPr/>
        <p:txBody>
          <a:bodyPr/>
          <a:lstStyle/>
          <a:p>
            <a:r>
              <a:rPr lang="en-US" sz="2800" b="0" i="0" dirty="0">
                <a:solidFill>
                  <a:srgbClr val="374151"/>
                </a:solidFill>
                <a:effectLst/>
                <a:latin typeface="Söhne"/>
              </a:rPr>
              <a:t>A player develops hives, begins wheezing, and complains of a tightening throat shortly after consuming a snack. They have a known allergy to nuts and suspect they may have inadvertently eaten something containing nuts.</a:t>
            </a:r>
            <a:endParaRPr lang="en-US" dirty="0"/>
          </a:p>
        </p:txBody>
      </p:sp>
    </p:spTree>
    <p:extLst>
      <p:ext uri="{BB962C8B-B14F-4D97-AF65-F5344CB8AC3E}">
        <p14:creationId xmlns:p14="http://schemas.microsoft.com/office/powerpoint/2010/main" val="2710631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268D-9468-4D5B-9A96-5BDF9E97DC3E}"/>
              </a:ext>
            </a:extLst>
          </p:cNvPr>
          <p:cNvSpPr>
            <a:spLocks noGrp="1"/>
          </p:cNvSpPr>
          <p:nvPr>
            <p:ph type="title"/>
          </p:nvPr>
        </p:nvSpPr>
        <p:spPr/>
        <p:txBody>
          <a:bodyPr/>
          <a:lstStyle/>
          <a:p>
            <a:r>
              <a:rPr lang="en-US" dirty="0"/>
              <a:t>SCENARIO 4 - ANSWER</a:t>
            </a:r>
          </a:p>
        </p:txBody>
      </p:sp>
      <p:sp>
        <p:nvSpPr>
          <p:cNvPr id="3" name="Content Placeholder 2">
            <a:extLst>
              <a:ext uri="{FF2B5EF4-FFF2-40B4-BE49-F238E27FC236}">
                <a16:creationId xmlns:a16="http://schemas.microsoft.com/office/drawing/2014/main" id="{0FD7784B-5952-4D4F-9544-29DB526FB2B8}"/>
              </a:ext>
            </a:extLst>
          </p:cNvPr>
          <p:cNvSpPr>
            <a:spLocks noGrp="1"/>
          </p:cNvSpPr>
          <p:nvPr>
            <p:ph idx="1"/>
          </p:nvPr>
        </p:nvSpPr>
        <p:spPr>
          <a:xfrm>
            <a:off x="581193" y="2144985"/>
            <a:ext cx="11029615" cy="3678303"/>
          </a:xfrm>
        </p:spPr>
        <p:txBody>
          <a:bodyPr>
            <a:normAutofit fontScale="47500" lnSpcReduction="20000"/>
          </a:bodyPr>
          <a:lstStyle/>
          <a:p>
            <a:pPr marL="0" indent="0" algn="l">
              <a:buNone/>
            </a:pPr>
            <a:r>
              <a:rPr lang="en-US" sz="6700" b="1" i="0" dirty="0">
                <a:solidFill>
                  <a:srgbClr val="374151"/>
                </a:solidFill>
                <a:effectLst/>
                <a:latin typeface="Söhne"/>
              </a:rPr>
              <a:t>Severe Allergic Reaction at a Tennis Match</a:t>
            </a:r>
            <a:endParaRPr lang="en-US" sz="6700" b="0" i="0" dirty="0">
              <a:solidFill>
                <a:srgbClr val="374151"/>
              </a:solidFill>
              <a:effectLst/>
              <a:latin typeface="Söhne"/>
            </a:endParaRPr>
          </a:p>
          <a:p>
            <a:pPr algn="l">
              <a:buFont typeface="Arial" panose="020B0604020202020204" pitchFamily="34" charset="0"/>
              <a:buChar char="•"/>
            </a:pPr>
            <a:r>
              <a:rPr lang="en-US" sz="4400" b="1" i="0" dirty="0">
                <a:solidFill>
                  <a:srgbClr val="374151"/>
                </a:solidFill>
                <a:effectLst/>
                <a:latin typeface="Söhne"/>
              </a:rPr>
              <a:t>Immediate Response</a:t>
            </a:r>
            <a:r>
              <a:rPr lang="en-US" sz="4400" b="0" i="0" dirty="0">
                <a:solidFill>
                  <a:srgbClr val="374151"/>
                </a:solidFill>
                <a:effectLst/>
                <a:latin typeface="Söhne"/>
              </a:rPr>
              <a:t>: If the player has an epinephrine auto-injector (EpiPen), assist them in using it immediately.</a:t>
            </a:r>
          </a:p>
          <a:p>
            <a:pPr algn="l">
              <a:buFont typeface="Arial" panose="020B0604020202020204" pitchFamily="34" charset="0"/>
              <a:buChar char="•"/>
            </a:pPr>
            <a:r>
              <a:rPr lang="en-US" sz="4400" b="1" i="0" dirty="0">
                <a:solidFill>
                  <a:srgbClr val="374151"/>
                </a:solidFill>
                <a:effectLst/>
                <a:latin typeface="Söhne"/>
              </a:rPr>
              <a:t>First Aid</a:t>
            </a:r>
            <a:r>
              <a:rPr lang="en-US" sz="4400" b="0" i="0" dirty="0">
                <a:solidFill>
                  <a:srgbClr val="374151"/>
                </a:solidFill>
                <a:effectLst/>
                <a:latin typeface="Söhne"/>
              </a:rPr>
              <a:t>: Call for emergency medical help. Keep the player calm and lying down.</a:t>
            </a:r>
          </a:p>
          <a:p>
            <a:pPr algn="l">
              <a:buFont typeface="Arial" panose="020B0604020202020204" pitchFamily="34" charset="0"/>
              <a:buChar char="•"/>
            </a:pPr>
            <a:r>
              <a:rPr lang="en-US" sz="4400" b="1" i="0" dirty="0">
                <a:solidFill>
                  <a:srgbClr val="374151"/>
                </a:solidFill>
                <a:effectLst/>
                <a:latin typeface="Söhne"/>
              </a:rPr>
              <a:t>Assessment</a:t>
            </a:r>
            <a:r>
              <a:rPr lang="en-US" sz="4400" b="0" i="0" dirty="0">
                <a:solidFill>
                  <a:srgbClr val="374151"/>
                </a:solidFill>
                <a:effectLst/>
                <a:latin typeface="Söhne"/>
              </a:rPr>
              <a:t>: Monitor for worsening symptoms like difficulty breathing, swelling of the face or throat, or loss of consciousness.</a:t>
            </a:r>
          </a:p>
          <a:p>
            <a:pPr algn="l">
              <a:buFont typeface="Arial" panose="020B0604020202020204" pitchFamily="34" charset="0"/>
              <a:buChar char="•"/>
            </a:pPr>
            <a:r>
              <a:rPr lang="en-US" sz="4400" b="1" i="0" dirty="0">
                <a:solidFill>
                  <a:srgbClr val="374151"/>
                </a:solidFill>
                <a:effectLst/>
                <a:latin typeface="Söhne"/>
              </a:rPr>
              <a:t>Follow-Up</a:t>
            </a:r>
            <a:r>
              <a:rPr lang="en-US" sz="4400" b="0" i="0" dirty="0">
                <a:solidFill>
                  <a:srgbClr val="374151"/>
                </a:solidFill>
                <a:effectLst/>
                <a:latin typeface="Söhne"/>
              </a:rPr>
              <a:t>: Stay with the player until medical help arrives. Note down what they ate and any other relevant information for the medical team.</a:t>
            </a:r>
          </a:p>
          <a:p>
            <a:pPr algn="l">
              <a:buFont typeface="Arial" panose="020B0604020202020204" pitchFamily="34" charset="0"/>
              <a:buChar char="•"/>
            </a:pPr>
            <a:r>
              <a:rPr lang="en-US" sz="4400" b="1" i="0" dirty="0">
                <a:solidFill>
                  <a:srgbClr val="374151"/>
                </a:solidFill>
                <a:effectLst/>
                <a:latin typeface="Söhne"/>
              </a:rPr>
              <a:t>Documentation: </a:t>
            </a:r>
            <a:r>
              <a:rPr lang="en-US" sz="4400" b="0" i="0" dirty="0">
                <a:solidFill>
                  <a:srgbClr val="374151"/>
                </a:solidFill>
                <a:effectLst/>
                <a:latin typeface="Söhne"/>
              </a:rPr>
              <a:t>Complete accident report in Connect2. Contact Club Sport Admin if EMS is called.</a:t>
            </a:r>
          </a:p>
        </p:txBody>
      </p:sp>
    </p:spTree>
    <p:extLst>
      <p:ext uri="{BB962C8B-B14F-4D97-AF65-F5344CB8AC3E}">
        <p14:creationId xmlns:p14="http://schemas.microsoft.com/office/powerpoint/2010/main" val="2725929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D705-7B33-42C1-8AF5-299F7A51BBC6}"/>
              </a:ext>
            </a:extLst>
          </p:cNvPr>
          <p:cNvSpPr>
            <a:spLocks noGrp="1"/>
          </p:cNvSpPr>
          <p:nvPr>
            <p:ph type="title"/>
          </p:nvPr>
        </p:nvSpPr>
        <p:spPr/>
        <p:txBody>
          <a:bodyPr/>
          <a:lstStyle/>
          <a:p>
            <a:r>
              <a:rPr lang="en-US" dirty="0"/>
              <a:t>SCENARIO 5</a:t>
            </a:r>
          </a:p>
        </p:txBody>
      </p:sp>
      <p:sp>
        <p:nvSpPr>
          <p:cNvPr id="3" name="Content Placeholder 2">
            <a:extLst>
              <a:ext uri="{FF2B5EF4-FFF2-40B4-BE49-F238E27FC236}">
                <a16:creationId xmlns:a16="http://schemas.microsoft.com/office/drawing/2014/main" id="{191F8A6D-BCB8-4F58-8D58-36A5B1D6F441}"/>
              </a:ext>
            </a:extLst>
          </p:cNvPr>
          <p:cNvSpPr>
            <a:spLocks noGrp="1"/>
          </p:cNvSpPr>
          <p:nvPr>
            <p:ph idx="1"/>
          </p:nvPr>
        </p:nvSpPr>
        <p:spPr/>
        <p:txBody>
          <a:bodyPr/>
          <a:lstStyle/>
          <a:p>
            <a:pPr marL="305435" indent="-305435"/>
            <a:r>
              <a:rPr lang="en-US" sz="2800" b="0" i="0" dirty="0">
                <a:solidFill>
                  <a:srgbClr val="374151"/>
                </a:solidFill>
                <a:effectLst/>
                <a:latin typeface="Söhne"/>
              </a:rPr>
              <a:t>It's a particularly hot day, and a runner finishes a long-distance race looking extremely fatigued, disoriented, and complaining of dizziness. They have </a:t>
            </a:r>
            <a:r>
              <a:rPr lang="en-US" sz="2800" dirty="0">
                <a:solidFill>
                  <a:srgbClr val="374151"/>
                </a:solidFill>
                <a:latin typeface="Söhne"/>
              </a:rPr>
              <a:t>profuse </a:t>
            </a:r>
            <a:r>
              <a:rPr lang="en-US" sz="2800" b="0" i="0" dirty="0">
                <a:solidFill>
                  <a:srgbClr val="374151"/>
                </a:solidFill>
                <a:effectLst/>
                <a:latin typeface="Söhne"/>
              </a:rPr>
              <a:t>sweating and their skin is hot</a:t>
            </a:r>
            <a:r>
              <a:rPr lang="en-US" sz="2800" dirty="0">
                <a:solidFill>
                  <a:srgbClr val="374151"/>
                </a:solidFill>
                <a:latin typeface="Söhne"/>
              </a:rPr>
              <a:t>, clamming</a:t>
            </a:r>
            <a:r>
              <a:rPr lang="en-US" sz="2800" b="0" i="0" dirty="0">
                <a:solidFill>
                  <a:srgbClr val="374151"/>
                </a:solidFill>
                <a:effectLst/>
                <a:latin typeface="Söhne"/>
              </a:rPr>
              <a:t> and</a:t>
            </a:r>
            <a:r>
              <a:rPr lang="en-US" sz="2800" dirty="0">
                <a:solidFill>
                  <a:srgbClr val="374151"/>
                </a:solidFill>
                <a:latin typeface="Söhne"/>
              </a:rPr>
              <a:t>/or</a:t>
            </a:r>
            <a:r>
              <a:rPr lang="en-US" sz="2800" b="0" i="0" dirty="0">
                <a:solidFill>
                  <a:srgbClr val="374151"/>
                </a:solidFill>
                <a:effectLst/>
                <a:latin typeface="Söhne"/>
              </a:rPr>
              <a:t> dry.</a:t>
            </a:r>
            <a:endParaRPr lang="en-US" dirty="0"/>
          </a:p>
        </p:txBody>
      </p:sp>
    </p:spTree>
    <p:extLst>
      <p:ext uri="{BB962C8B-B14F-4D97-AF65-F5344CB8AC3E}">
        <p14:creationId xmlns:p14="http://schemas.microsoft.com/office/powerpoint/2010/main" val="342609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15D4FD-E5C2-45A8-8053-5909DD459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9B52932-B888-43A3-AA6E-C639F80F51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3643"/>
            <a:ext cx="11307400" cy="5938689"/>
            <a:chOff x="438067" y="453643"/>
            <a:chExt cx="11307400" cy="5938689"/>
          </a:xfrm>
        </p:grpSpPr>
        <p:sp>
          <p:nvSpPr>
            <p:cNvPr id="12" name="Rectangle 11">
              <a:extLst>
                <a:ext uri="{FF2B5EF4-FFF2-40B4-BE49-F238E27FC236}">
                  <a16:creationId xmlns:a16="http://schemas.microsoft.com/office/drawing/2014/main" id="{4E0FADBF-6381-41C5-8619-3445ADFEF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11305200"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0B316B7-4CA5-42CD-A282-A4C41F0F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A9690328-7D37-404B-956A-C94960432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6654816-9040-4668-92D6-828C1497F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68FF94B-655B-4EA2-AF53-C282C9549D48}"/>
              </a:ext>
            </a:extLst>
          </p:cNvPr>
          <p:cNvSpPr>
            <a:spLocks noGrp="1"/>
          </p:cNvSpPr>
          <p:nvPr>
            <p:ph type="title"/>
          </p:nvPr>
        </p:nvSpPr>
        <p:spPr>
          <a:xfrm>
            <a:off x="584199" y="1006956"/>
            <a:ext cx="11015133" cy="1372177"/>
          </a:xfrm>
        </p:spPr>
        <p:txBody>
          <a:bodyPr anchor="ctr">
            <a:normAutofit/>
          </a:bodyPr>
          <a:lstStyle/>
          <a:p>
            <a:r>
              <a:rPr lang="en-US">
                <a:solidFill>
                  <a:srgbClr val="FFFFFF"/>
                </a:solidFill>
              </a:rPr>
              <a:t>Agenda</a:t>
            </a:r>
          </a:p>
        </p:txBody>
      </p:sp>
      <p:graphicFrame>
        <p:nvGraphicFramePr>
          <p:cNvPr id="4" name="Diagram 4">
            <a:extLst>
              <a:ext uri="{FF2B5EF4-FFF2-40B4-BE49-F238E27FC236}">
                <a16:creationId xmlns:a16="http://schemas.microsoft.com/office/drawing/2014/main" id="{FD1E53FE-2DED-407C-84A3-ED16BE5CBFCD}"/>
              </a:ext>
            </a:extLst>
          </p:cNvPr>
          <p:cNvGraphicFramePr>
            <a:graphicFrameLocks noGrp="1"/>
          </p:cNvGraphicFramePr>
          <p:nvPr>
            <p:ph idx="1"/>
            <p:extLst>
              <p:ext uri="{D42A27DB-BD31-4B8C-83A1-F6EECF244321}">
                <p14:modId xmlns:p14="http://schemas.microsoft.com/office/powerpoint/2010/main" val="1592834548"/>
              </p:ext>
            </p:extLst>
          </p:nvPr>
        </p:nvGraphicFramePr>
        <p:xfrm>
          <a:off x="581192" y="2438399"/>
          <a:ext cx="11018141" cy="3564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86406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268D-9468-4D5B-9A96-5BDF9E97DC3E}"/>
              </a:ext>
            </a:extLst>
          </p:cNvPr>
          <p:cNvSpPr>
            <a:spLocks noGrp="1"/>
          </p:cNvSpPr>
          <p:nvPr>
            <p:ph type="title"/>
          </p:nvPr>
        </p:nvSpPr>
        <p:spPr/>
        <p:txBody>
          <a:bodyPr/>
          <a:lstStyle/>
          <a:p>
            <a:r>
              <a:rPr lang="en-US" dirty="0"/>
              <a:t>SCENARIO 5 - ANSWER</a:t>
            </a:r>
          </a:p>
        </p:txBody>
      </p:sp>
      <p:sp>
        <p:nvSpPr>
          <p:cNvPr id="3" name="Content Placeholder 2">
            <a:extLst>
              <a:ext uri="{FF2B5EF4-FFF2-40B4-BE49-F238E27FC236}">
                <a16:creationId xmlns:a16="http://schemas.microsoft.com/office/drawing/2014/main" id="{0FD7784B-5952-4D4F-9544-29DB526FB2B8}"/>
              </a:ext>
            </a:extLst>
          </p:cNvPr>
          <p:cNvSpPr>
            <a:spLocks noGrp="1"/>
          </p:cNvSpPr>
          <p:nvPr>
            <p:ph idx="1"/>
          </p:nvPr>
        </p:nvSpPr>
        <p:spPr>
          <a:xfrm>
            <a:off x="581193" y="2144985"/>
            <a:ext cx="11029615" cy="3678303"/>
          </a:xfrm>
        </p:spPr>
        <p:txBody>
          <a:bodyPr>
            <a:normAutofit fontScale="47500" lnSpcReduction="20000"/>
          </a:bodyPr>
          <a:lstStyle/>
          <a:p>
            <a:pPr marL="0" indent="0" algn="l">
              <a:buNone/>
            </a:pPr>
            <a:r>
              <a:rPr lang="en-US" sz="6700" b="1" i="0" dirty="0">
                <a:solidFill>
                  <a:srgbClr val="374151"/>
                </a:solidFill>
                <a:effectLst/>
                <a:latin typeface="Söhne"/>
              </a:rPr>
              <a:t>Heat Exhaustion at a Track Meet</a:t>
            </a:r>
            <a:endParaRPr lang="en-US" sz="6700" b="0" i="0" dirty="0">
              <a:solidFill>
                <a:srgbClr val="374151"/>
              </a:solidFill>
              <a:effectLst/>
              <a:latin typeface="Söhne"/>
            </a:endParaRPr>
          </a:p>
          <a:p>
            <a:pPr marL="305435" indent="-305435">
              <a:buFont typeface="Arial" panose="020B0604020202020204" pitchFamily="34" charset="0"/>
              <a:buChar char="•"/>
            </a:pPr>
            <a:r>
              <a:rPr lang="en-US" sz="4400" b="1" i="0" dirty="0">
                <a:solidFill>
                  <a:srgbClr val="374151"/>
                </a:solidFill>
                <a:effectLst/>
                <a:latin typeface="Söhne"/>
              </a:rPr>
              <a:t>Immediate Response</a:t>
            </a:r>
            <a:r>
              <a:rPr lang="en-US" sz="4400" b="0" i="0" dirty="0">
                <a:solidFill>
                  <a:srgbClr val="374151"/>
                </a:solidFill>
                <a:effectLst/>
                <a:latin typeface="Söhne"/>
              </a:rPr>
              <a:t>: Move the athlete to a cooler, shaded area</a:t>
            </a:r>
            <a:r>
              <a:rPr lang="en-US" sz="4400" dirty="0">
                <a:solidFill>
                  <a:srgbClr val="374151"/>
                </a:solidFill>
                <a:latin typeface="Söhne"/>
              </a:rPr>
              <a:t> or indoors to AC.</a:t>
            </a:r>
            <a:endParaRPr lang="en-US" sz="4400" b="0" i="0" dirty="0">
              <a:solidFill>
                <a:srgbClr val="374151"/>
              </a:solidFill>
              <a:effectLst/>
              <a:latin typeface="Söhne"/>
            </a:endParaRPr>
          </a:p>
          <a:p>
            <a:pPr marL="305435" indent="-305435" algn="l">
              <a:buFont typeface="Arial" panose="020B0604020202020204" pitchFamily="34" charset="0"/>
              <a:buChar char="•"/>
            </a:pPr>
            <a:r>
              <a:rPr lang="en-US" sz="4400" b="1" i="0" dirty="0">
                <a:solidFill>
                  <a:srgbClr val="374151"/>
                </a:solidFill>
                <a:effectLst/>
                <a:latin typeface="Söhne"/>
              </a:rPr>
              <a:t>First Aid</a:t>
            </a:r>
            <a:r>
              <a:rPr lang="en-US" sz="4400" b="0" i="0" dirty="0">
                <a:solidFill>
                  <a:srgbClr val="374151"/>
                </a:solidFill>
                <a:effectLst/>
                <a:latin typeface="Söhne"/>
              </a:rPr>
              <a:t>: Have them lie down and elevate their legs. Remove any excess clothing and apply cool, wet cloths to the skin. Provide cool water or sports drinks if they are conscious and can drink.</a:t>
            </a:r>
          </a:p>
          <a:p>
            <a:pPr marL="305435" indent="-305435" algn="l">
              <a:buFont typeface="Arial" panose="020B0604020202020204" pitchFamily="34" charset="0"/>
              <a:buChar char="•"/>
            </a:pPr>
            <a:r>
              <a:rPr lang="en-US" sz="4400" b="1" i="0" dirty="0">
                <a:solidFill>
                  <a:srgbClr val="374151"/>
                </a:solidFill>
                <a:effectLst/>
                <a:latin typeface="Söhne"/>
              </a:rPr>
              <a:t>Assessment</a:t>
            </a:r>
            <a:r>
              <a:rPr lang="en-US" sz="4400" b="0" i="0" dirty="0">
                <a:solidFill>
                  <a:srgbClr val="374151"/>
                </a:solidFill>
                <a:effectLst/>
                <a:latin typeface="Söhne"/>
              </a:rPr>
              <a:t>: Monitor vital signs like pulse and breathing. Look for signs of heatstroke (e.g., lack of sweating, confusion, loss of consciousness).</a:t>
            </a:r>
          </a:p>
          <a:p>
            <a:pPr marL="305435" indent="-305435" algn="l">
              <a:buFont typeface="Arial" panose="020B0604020202020204" pitchFamily="34" charset="0"/>
              <a:buChar char="•"/>
            </a:pPr>
            <a:r>
              <a:rPr lang="en-US" sz="4400" b="1" i="0" dirty="0">
                <a:solidFill>
                  <a:srgbClr val="374151"/>
                </a:solidFill>
                <a:effectLst/>
                <a:latin typeface="Söhne"/>
              </a:rPr>
              <a:t>Follow-Up</a:t>
            </a:r>
            <a:r>
              <a:rPr lang="en-US" sz="4400" b="0" i="0" dirty="0">
                <a:solidFill>
                  <a:srgbClr val="374151"/>
                </a:solidFill>
                <a:effectLst/>
                <a:latin typeface="Söhne"/>
              </a:rPr>
              <a:t>: If symptoms do not improve quickly, or if heatstroke is suspected, seek emergency medical attention.</a:t>
            </a:r>
          </a:p>
          <a:p>
            <a:pPr marL="305435" indent="-305435" algn="l">
              <a:buFont typeface="Arial" panose="020B0604020202020204" pitchFamily="34" charset="0"/>
              <a:buChar char="•"/>
            </a:pPr>
            <a:r>
              <a:rPr lang="en-US" sz="4400" b="1" i="0" dirty="0">
                <a:solidFill>
                  <a:srgbClr val="374151"/>
                </a:solidFill>
                <a:effectLst/>
                <a:latin typeface="Söhne"/>
              </a:rPr>
              <a:t>Documentation: </a:t>
            </a:r>
            <a:r>
              <a:rPr lang="en-US" sz="4400" b="0" i="0" dirty="0">
                <a:solidFill>
                  <a:srgbClr val="374151"/>
                </a:solidFill>
                <a:effectLst/>
                <a:latin typeface="Söhne"/>
              </a:rPr>
              <a:t>Complete accident report in Connect2. Contact Club Sport Admin if EMS is called.</a:t>
            </a:r>
          </a:p>
        </p:txBody>
      </p:sp>
    </p:spTree>
    <p:extLst>
      <p:ext uri="{BB962C8B-B14F-4D97-AF65-F5344CB8AC3E}">
        <p14:creationId xmlns:p14="http://schemas.microsoft.com/office/powerpoint/2010/main" val="581169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9628-F290-442C-AB6F-8E51B6C43635}"/>
              </a:ext>
            </a:extLst>
          </p:cNvPr>
          <p:cNvSpPr>
            <a:spLocks noGrp="1"/>
          </p:cNvSpPr>
          <p:nvPr>
            <p:ph type="title"/>
          </p:nvPr>
        </p:nvSpPr>
        <p:spPr/>
        <p:txBody>
          <a:bodyPr/>
          <a:lstStyle/>
          <a:p>
            <a:r>
              <a:rPr lang="en-US"/>
              <a:t>Connect2 Accident Form: Review</a:t>
            </a:r>
          </a:p>
        </p:txBody>
      </p:sp>
      <p:sp>
        <p:nvSpPr>
          <p:cNvPr id="3" name="Content Placeholder 2">
            <a:extLst>
              <a:ext uri="{FF2B5EF4-FFF2-40B4-BE49-F238E27FC236}">
                <a16:creationId xmlns:a16="http://schemas.microsoft.com/office/drawing/2014/main" id="{C777486A-7FAE-493D-9CE1-33584D1E7D46}"/>
              </a:ext>
            </a:extLst>
          </p:cNvPr>
          <p:cNvSpPr>
            <a:spLocks noGrp="1"/>
          </p:cNvSpPr>
          <p:nvPr>
            <p:ph idx="1"/>
          </p:nvPr>
        </p:nvSpPr>
        <p:spPr>
          <a:xfrm>
            <a:off x="581193" y="1952175"/>
            <a:ext cx="3274712" cy="4469890"/>
          </a:xfrm>
        </p:spPr>
        <p:txBody>
          <a:bodyPr>
            <a:normAutofit/>
          </a:bodyPr>
          <a:lstStyle/>
          <a:p>
            <a:pPr marL="305435" indent="-305435"/>
            <a:r>
              <a:rPr lang="en-US" dirty="0">
                <a:hlinkClick r:id="rId3"/>
              </a:rPr>
              <a:t>Connect2 Accident Form Link</a:t>
            </a:r>
            <a:endParaRPr lang="en-US" dirty="0"/>
          </a:p>
          <a:p>
            <a:pPr marL="305435" indent="-305435"/>
            <a:r>
              <a:rPr lang="en-US" dirty="0"/>
              <a:t>Must be submitted for every injury</a:t>
            </a:r>
          </a:p>
          <a:p>
            <a:pPr marL="629920" lvl="1" indent="-305435"/>
            <a:r>
              <a:rPr lang="en-US" dirty="0"/>
              <a:t>If any first aid is provided, an injury has occurred</a:t>
            </a:r>
          </a:p>
          <a:p>
            <a:pPr marL="305435" indent="-305435"/>
            <a:r>
              <a:rPr lang="en-US" dirty="0">
                <a:hlinkClick r:id="rId4"/>
              </a:rPr>
              <a:t>Video Walkthrough</a:t>
            </a:r>
            <a:endParaRPr lang="en-US" dirty="0"/>
          </a:p>
          <a:p>
            <a:pPr marL="323850" lvl="1" indent="0" algn="ctr">
              <a:buNone/>
            </a:pPr>
            <a:endParaRPr lang="en-US" sz="1800" b="1" dirty="0"/>
          </a:p>
        </p:txBody>
      </p:sp>
      <p:graphicFrame>
        <p:nvGraphicFramePr>
          <p:cNvPr id="4" name="Diagram 3">
            <a:extLst>
              <a:ext uri="{FF2B5EF4-FFF2-40B4-BE49-F238E27FC236}">
                <a16:creationId xmlns:a16="http://schemas.microsoft.com/office/drawing/2014/main" id="{EE09685E-54E0-4024-8C5F-ECCF0677E950}"/>
              </a:ext>
            </a:extLst>
          </p:cNvPr>
          <p:cNvGraphicFramePr/>
          <p:nvPr>
            <p:extLst>
              <p:ext uri="{D42A27DB-BD31-4B8C-83A1-F6EECF244321}">
                <p14:modId xmlns:p14="http://schemas.microsoft.com/office/powerpoint/2010/main" val="1085758063"/>
              </p:ext>
            </p:extLst>
          </p:nvPr>
        </p:nvGraphicFramePr>
        <p:xfrm>
          <a:off x="3855905" y="2248715"/>
          <a:ext cx="4306956" cy="3737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14" descr="A qr code on a white background&#10;&#10;Description automatically generated">
            <a:extLst>
              <a:ext uri="{FF2B5EF4-FFF2-40B4-BE49-F238E27FC236}">
                <a16:creationId xmlns:a16="http://schemas.microsoft.com/office/drawing/2014/main" id="{951F348B-22D0-885B-1B68-2D419E1FE974}"/>
              </a:ext>
            </a:extLst>
          </p:cNvPr>
          <p:cNvPicPr>
            <a:picLocks noChangeAspect="1"/>
          </p:cNvPicPr>
          <p:nvPr/>
        </p:nvPicPr>
        <p:blipFill>
          <a:blip r:embed="rId10"/>
          <a:stretch>
            <a:fillRect/>
          </a:stretch>
        </p:blipFill>
        <p:spPr>
          <a:xfrm>
            <a:off x="7922795" y="2328111"/>
            <a:ext cx="3805989" cy="3826041"/>
          </a:xfrm>
          <a:prstGeom prst="rect">
            <a:avLst/>
          </a:prstGeom>
        </p:spPr>
      </p:pic>
    </p:spTree>
    <p:extLst>
      <p:ext uri="{BB962C8B-B14F-4D97-AF65-F5344CB8AC3E}">
        <p14:creationId xmlns:p14="http://schemas.microsoft.com/office/powerpoint/2010/main" val="1631182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74A7-21A1-CC54-E2FA-9CEC7B82B7E8}"/>
              </a:ext>
            </a:extLst>
          </p:cNvPr>
          <p:cNvSpPr>
            <a:spLocks noGrp="1"/>
          </p:cNvSpPr>
          <p:nvPr>
            <p:ph type="title"/>
          </p:nvPr>
        </p:nvSpPr>
        <p:spPr>
          <a:xfrm>
            <a:off x="581192" y="702156"/>
            <a:ext cx="11029616" cy="1013800"/>
          </a:xfrm>
        </p:spPr>
        <p:txBody>
          <a:bodyPr>
            <a:normAutofit/>
          </a:bodyPr>
          <a:lstStyle/>
          <a:p>
            <a:r>
              <a:rPr lang="en-US">
                <a:solidFill>
                  <a:srgbClr val="FFFFFF"/>
                </a:solidFill>
              </a:rPr>
              <a:t>Accident Report Write-Up Example: </a:t>
            </a:r>
          </a:p>
        </p:txBody>
      </p:sp>
      <p:sp useBgFill="1">
        <p:nvSpPr>
          <p:cNvPr id="9" name="Rectangle 8">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application, website&#10;&#10;Description automatically generated">
            <a:extLst>
              <a:ext uri="{FF2B5EF4-FFF2-40B4-BE49-F238E27FC236}">
                <a16:creationId xmlns:a16="http://schemas.microsoft.com/office/drawing/2014/main" id="{F2471241-EF16-AC3C-39F6-FA9A818C8BCE}"/>
              </a:ext>
            </a:extLst>
          </p:cNvPr>
          <p:cNvPicPr>
            <a:picLocks noChangeAspect="1"/>
          </p:cNvPicPr>
          <p:nvPr/>
        </p:nvPicPr>
        <p:blipFill>
          <a:blip r:embed="rId2"/>
          <a:stretch>
            <a:fillRect/>
          </a:stretch>
        </p:blipFill>
        <p:spPr>
          <a:xfrm>
            <a:off x="657225" y="2932628"/>
            <a:ext cx="4962525" cy="2506075"/>
          </a:xfrm>
          <a:prstGeom prst="rect">
            <a:avLst/>
          </a:prstGeom>
        </p:spPr>
      </p:pic>
      <p:sp>
        <p:nvSpPr>
          <p:cNvPr id="3" name="Content Placeholder 2">
            <a:extLst>
              <a:ext uri="{FF2B5EF4-FFF2-40B4-BE49-F238E27FC236}">
                <a16:creationId xmlns:a16="http://schemas.microsoft.com/office/drawing/2014/main" id="{65583695-4EFE-9BA2-3C02-DACD32D11463}"/>
              </a:ext>
            </a:extLst>
          </p:cNvPr>
          <p:cNvSpPr>
            <a:spLocks noGrp="1"/>
          </p:cNvSpPr>
          <p:nvPr>
            <p:ph idx="1"/>
          </p:nvPr>
        </p:nvSpPr>
        <p:spPr>
          <a:xfrm>
            <a:off x="6335805" y="2180496"/>
            <a:ext cx="5275001" cy="4045683"/>
          </a:xfrm>
        </p:spPr>
        <p:txBody>
          <a:bodyPr>
            <a:normAutofit/>
          </a:bodyPr>
          <a:lstStyle/>
          <a:p>
            <a:pPr marL="305435" indent="-305435">
              <a:lnSpc>
                <a:spcPct val="90000"/>
              </a:lnSpc>
            </a:pPr>
            <a:r>
              <a:rPr lang="en-US" sz="1500">
                <a:ea typeface="+mn-lt"/>
                <a:cs typeface="+mn-lt"/>
              </a:rPr>
              <a:t>"Athlete was hit in the face with a field hockey stick while playing field hockey on field 3 during a camp. The athlete walked to the sideline on her own. Significant facial bleeding. She reported blurry vision and dizziness. Approximately 2 inch facial laceration on her forehead. She was alert and oriented. The athletic trainer on site for the camp attended to the athlete. The Outdoor Supervisor and myself arrived at the field after being at the pavilion as the athletic trainer was attending to the athlete. Bleeding was controlled and </a:t>
            </a:r>
            <a:r>
              <a:rPr lang="en-US" sz="1500" err="1">
                <a:ea typeface="+mn-lt"/>
                <a:cs typeface="+mn-lt"/>
              </a:rPr>
              <a:t>steri</a:t>
            </a:r>
            <a:r>
              <a:rPr lang="en-US" sz="1500">
                <a:ea typeface="+mn-lt"/>
                <a:cs typeface="+mn-lt"/>
              </a:rPr>
              <a:t>-strips applied for transport to ER for stitches. Verbal authorization from athlete’s mother obtained for the athletic trainer and camp director to transport. EMS transport was denied. Mother was to meet them at the ER. The athletic trainer assisted with checking in the athlete to the ER. ER staff was beginning initial assessment." </a:t>
            </a:r>
            <a:endParaRPr lang="en-US" sz="1500"/>
          </a:p>
        </p:txBody>
      </p:sp>
    </p:spTree>
    <p:extLst>
      <p:ext uri="{BB962C8B-B14F-4D97-AF65-F5344CB8AC3E}">
        <p14:creationId xmlns:p14="http://schemas.microsoft.com/office/powerpoint/2010/main" val="1874144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752388-72AC-48C3-A125-C1AAD4C21DBE}"/>
              </a:ext>
            </a:extLst>
          </p:cNvPr>
          <p:cNvSpPr>
            <a:spLocks noGrp="1"/>
          </p:cNvSpPr>
          <p:nvPr>
            <p:ph type="title"/>
          </p:nvPr>
        </p:nvSpPr>
        <p:spPr>
          <a:xfrm>
            <a:off x="762121" y="960723"/>
            <a:ext cx="4968489" cy="1013800"/>
          </a:xfrm>
        </p:spPr>
        <p:txBody>
          <a:bodyPr vert="horz" lIns="91440" tIns="45720" rIns="91440" bIns="45720" rtlCol="0" anchor="b">
            <a:normAutofit/>
          </a:bodyPr>
          <a:lstStyle/>
          <a:p>
            <a:r>
              <a:rPr lang="en-US">
                <a:solidFill>
                  <a:srgbClr val="FFFFFF"/>
                </a:solidFill>
              </a:rPr>
              <a:t>Contacting Professional Staff</a:t>
            </a:r>
          </a:p>
        </p:txBody>
      </p:sp>
      <p:sp>
        <p:nvSpPr>
          <p:cNvPr id="14" name="Rectangle 13">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a:extLst>
              <a:ext uri="{FF2B5EF4-FFF2-40B4-BE49-F238E27FC236}">
                <a16:creationId xmlns:a16="http://schemas.microsoft.com/office/drawing/2014/main" id="{5E3F289A-286E-4112-93EB-55D81827961E}"/>
              </a:ext>
            </a:extLst>
          </p:cNvPr>
          <p:cNvSpPr txBox="1">
            <a:spLocks/>
          </p:cNvSpPr>
          <p:nvPr/>
        </p:nvSpPr>
        <p:spPr>
          <a:xfrm>
            <a:off x="6386412" y="1463148"/>
            <a:ext cx="5514976" cy="482792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56235" indent="-228600">
              <a:lnSpc>
                <a:spcPct val="90000"/>
              </a:lnSpc>
              <a:spcBef>
                <a:spcPts val="400"/>
              </a:spcBef>
              <a:buClr>
                <a:schemeClr val="accent1"/>
              </a:buClr>
              <a:buSzPts val="1520"/>
              <a:buFont typeface="Noto Sans Symbols"/>
              <a:buChar char="○"/>
            </a:pPr>
            <a:r>
              <a:rPr lang="en-US" sz="2400" dirty="0">
                <a:solidFill>
                  <a:schemeClr val="bg1"/>
                </a:solidFill>
                <a:sym typeface="Century Gothic"/>
              </a:rPr>
              <a:t>Facility Numbers</a:t>
            </a:r>
            <a:endParaRPr lang="en-US" dirty="0">
              <a:solidFill>
                <a:schemeClr val="bg1"/>
              </a:solidFill>
            </a:endParaRPr>
          </a:p>
          <a:p>
            <a:pPr marL="680085" lvl="1" indent="-228600">
              <a:lnSpc>
                <a:spcPct val="90000"/>
              </a:lnSpc>
              <a:spcBef>
                <a:spcPts val="400"/>
              </a:spcBef>
              <a:buClr>
                <a:schemeClr val="accent1"/>
              </a:buClr>
              <a:buSzPts val="1520"/>
              <a:buFont typeface="Noto Sans Symbols"/>
              <a:buChar char="○"/>
            </a:pPr>
            <a:r>
              <a:rPr lang="en-US" sz="2200" dirty="0">
                <a:solidFill>
                  <a:schemeClr val="bg1"/>
                </a:solidFill>
                <a:sym typeface="Century Gothic"/>
              </a:rPr>
              <a:t>Field Supervisor/Outdoor Supervisor: 571-335-6649</a:t>
            </a:r>
            <a:endParaRPr lang="en-US" sz="2200" dirty="0">
              <a:solidFill>
                <a:schemeClr val="bg1"/>
              </a:solidFill>
            </a:endParaRPr>
          </a:p>
          <a:p>
            <a:pPr marL="680085" lvl="1" indent="-228600">
              <a:lnSpc>
                <a:spcPct val="90000"/>
              </a:lnSpc>
              <a:spcBef>
                <a:spcPts val="400"/>
              </a:spcBef>
              <a:buClr>
                <a:schemeClr val="accent1"/>
              </a:buClr>
              <a:buSzPts val="1520"/>
              <a:buFont typeface="Noto Sans Symbols"/>
              <a:buChar char="○"/>
            </a:pPr>
            <a:r>
              <a:rPr lang="en-US" sz="2200" dirty="0">
                <a:solidFill>
                  <a:schemeClr val="bg1"/>
                </a:solidFill>
                <a:sym typeface="Century Gothic"/>
              </a:rPr>
              <a:t>RAC Front Desk: 703-993-5323</a:t>
            </a:r>
            <a:endParaRPr lang="en-US" sz="2200" dirty="0">
              <a:solidFill>
                <a:schemeClr val="bg1"/>
              </a:solidFill>
            </a:endParaRPr>
          </a:p>
          <a:p>
            <a:pPr marL="680085" lvl="1" indent="-228600">
              <a:lnSpc>
                <a:spcPct val="90000"/>
              </a:lnSpc>
              <a:spcBef>
                <a:spcPts val="400"/>
              </a:spcBef>
              <a:buClr>
                <a:schemeClr val="accent1"/>
              </a:buClr>
              <a:buSzPts val="1520"/>
              <a:buFont typeface="Noto Sans Symbols"/>
              <a:buChar char="○"/>
            </a:pPr>
            <a:r>
              <a:rPr lang="en-US" sz="2200" dirty="0">
                <a:solidFill>
                  <a:schemeClr val="bg1"/>
                </a:solidFill>
                <a:sym typeface="Century Gothic"/>
              </a:rPr>
              <a:t>Field House Front Desk: 703-993-3222</a:t>
            </a:r>
            <a:endParaRPr lang="en-US" sz="2200" dirty="0">
              <a:solidFill>
                <a:schemeClr val="bg1"/>
              </a:solidFill>
            </a:endParaRPr>
          </a:p>
          <a:p>
            <a:pPr marL="680085" lvl="1" indent="-228600">
              <a:lnSpc>
                <a:spcPct val="90000"/>
              </a:lnSpc>
              <a:spcBef>
                <a:spcPts val="400"/>
              </a:spcBef>
              <a:buClr>
                <a:schemeClr val="accent1"/>
              </a:buClr>
              <a:buSzPts val="1520"/>
              <a:buFont typeface="Noto Sans Symbols"/>
              <a:buChar char="○"/>
            </a:pPr>
            <a:endParaRPr lang="en-US" sz="2200" dirty="0">
              <a:solidFill>
                <a:schemeClr val="bg1"/>
              </a:solidFill>
            </a:endParaRPr>
          </a:p>
          <a:p>
            <a:pPr marL="356235" indent="-228600">
              <a:lnSpc>
                <a:spcPct val="90000"/>
              </a:lnSpc>
              <a:spcBef>
                <a:spcPts val="400"/>
              </a:spcBef>
              <a:buClr>
                <a:schemeClr val="accent1"/>
              </a:buClr>
              <a:buSzPts val="1520"/>
              <a:buFont typeface="Noto Sans Symbols"/>
              <a:buChar char="○"/>
            </a:pPr>
            <a:r>
              <a:rPr lang="en-US" sz="2400" dirty="0">
                <a:solidFill>
                  <a:schemeClr val="bg1"/>
                </a:solidFill>
                <a:sym typeface="Century Gothic"/>
              </a:rPr>
              <a:t>Admin Emergency Numbers</a:t>
            </a:r>
            <a:endParaRPr lang="en-US" sz="2400" dirty="0">
              <a:solidFill>
                <a:schemeClr val="bg1"/>
              </a:solidFill>
            </a:endParaRPr>
          </a:p>
          <a:p>
            <a:pPr marL="680085" lvl="1" indent="-228600">
              <a:lnSpc>
                <a:spcPct val="90000"/>
              </a:lnSpc>
              <a:spcBef>
                <a:spcPts val="400"/>
              </a:spcBef>
              <a:buClr>
                <a:schemeClr val="accent1"/>
              </a:buClr>
              <a:buSzPts val="1520"/>
              <a:buFont typeface="Noto Sans Symbols"/>
              <a:buChar char="○"/>
            </a:pPr>
            <a:r>
              <a:rPr lang="en-US" sz="2200" dirty="0">
                <a:solidFill>
                  <a:schemeClr val="bg1"/>
                </a:solidFill>
                <a:sym typeface="Century Gothic"/>
              </a:rPr>
              <a:t>Paul Cell: 703-509-5688</a:t>
            </a:r>
            <a:endParaRPr lang="en-US" sz="2200" dirty="0">
              <a:solidFill>
                <a:schemeClr val="bg1"/>
              </a:solidFill>
            </a:endParaRPr>
          </a:p>
          <a:p>
            <a:pPr marL="680085" lvl="1" indent="-228600">
              <a:lnSpc>
                <a:spcPct val="90000"/>
              </a:lnSpc>
              <a:spcBef>
                <a:spcPts val="400"/>
              </a:spcBef>
              <a:buClr>
                <a:schemeClr val="accent1"/>
              </a:buClr>
              <a:buSzPts val="1520"/>
              <a:buFont typeface="Noto Sans Symbols"/>
              <a:buChar char="○"/>
            </a:pPr>
            <a:r>
              <a:rPr lang="en-US" sz="2200" dirty="0">
                <a:solidFill>
                  <a:schemeClr val="bg1"/>
                </a:solidFill>
                <a:sym typeface="Century Gothic"/>
              </a:rPr>
              <a:t>Colin Cell: 443-852-8166</a:t>
            </a:r>
          </a:p>
          <a:p>
            <a:pPr marL="680085" lvl="1" indent="-228600">
              <a:lnSpc>
                <a:spcPct val="90000"/>
              </a:lnSpc>
              <a:spcBef>
                <a:spcPts val="400"/>
              </a:spcBef>
              <a:buClr>
                <a:schemeClr val="accent1"/>
              </a:buClr>
              <a:buSzPts val="1520"/>
              <a:buFont typeface="Noto Sans Symbols"/>
              <a:buChar char="○"/>
            </a:pPr>
            <a:r>
              <a:rPr lang="en-US" sz="2200" dirty="0">
                <a:solidFill>
                  <a:schemeClr val="bg1"/>
                </a:solidFill>
                <a:sym typeface="Century Gothic"/>
              </a:rPr>
              <a:t>Jenny Cell: 703-209-1168</a:t>
            </a:r>
            <a:endParaRPr lang="en-US" sz="2200" dirty="0">
              <a:solidFill>
                <a:schemeClr val="bg1"/>
              </a:solidFill>
            </a:endParaRPr>
          </a:p>
          <a:p>
            <a:pPr marL="109220" indent="0">
              <a:lnSpc>
                <a:spcPct val="90000"/>
              </a:lnSpc>
              <a:buClr>
                <a:srgbClr val="E2A82B"/>
              </a:buClr>
              <a:buNone/>
            </a:pPr>
            <a:endParaRPr lang="en-US" dirty="0">
              <a:solidFill>
                <a:schemeClr val="bg1"/>
              </a:solidFill>
            </a:endParaRPr>
          </a:p>
        </p:txBody>
      </p:sp>
      <p:graphicFrame>
        <p:nvGraphicFramePr>
          <p:cNvPr id="4" name="Content Placeholder 3">
            <a:extLst>
              <a:ext uri="{FF2B5EF4-FFF2-40B4-BE49-F238E27FC236}">
                <a16:creationId xmlns:a16="http://schemas.microsoft.com/office/drawing/2014/main" id="{D05D3DA4-D64B-43BC-967A-6569E8DD10BF}"/>
              </a:ext>
            </a:extLst>
          </p:cNvPr>
          <p:cNvGraphicFramePr>
            <a:graphicFrameLocks noGrp="1"/>
          </p:cNvGraphicFramePr>
          <p:nvPr>
            <p:ph idx="1"/>
            <p:extLst>
              <p:ext uri="{D42A27DB-BD31-4B8C-83A1-F6EECF244321}">
                <p14:modId xmlns:p14="http://schemas.microsoft.com/office/powerpoint/2010/main" val="1348052915"/>
              </p:ext>
            </p:extLst>
          </p:nvPr>
        </p:nvGraphicFramePr>
        <p:xfrm>
          <a:off x="783387" y="2254102"/>
          <a:ext cx="4947221" cy="3650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811782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E4C3F26-E9D9-4905-993D-9D50A2A3BF91}"/>
              </a:ext>
            </a:extLst>
          </p:cNvPr>
          <p:cNvSpPr>
            <a:spLocks noGrp="1"/>
          </p:cNvSpPr>
          <p:nvPr>
            <p:ph type="ctrTitle"/>
          </p:nvPr>
        </p:nvSpPr>
        <p:spPr>
          <a:xfrm>
            <a:off x="609906" y="702155"/>
            <a:ext cx="3568661" cy="1269713"/>
          </a:xfrm>
        </p:spPr>
        <p:txBody>
          <a:bodyPr vert="horz" lIns="91440" tIns="45720" rIns="91440" bIns="45720" rtlCol="0" anchor="b">
            <a:normAutofit/>
          </a:bodyPr>
          <a:lstStyle/>
          <a:p>
            <a:r>
              <a:rPr lang="en-US" sz="2800">
                <a:solidFill>
                  <a:schemeClr val="tx2"/>
                </a:solidFill>
              </a:rPr>
              <a:t>Questions?</a:t>
            </a:r>
          </a:p>
        </p:txBody>
      </p:sp>
      <p:sp>
        <p:nvSpPr>
          <p:cNvPr id="27" name="Rectangle 26">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2">
            <a:extLst>
              <a:ext uri="{FF2B5EF4-FFF2-40B4-BE49-F238E27FC236}">
                <a16:creationId xmlns:a16="http://schemas.microsoft.com/office/drawing/2014/main" id="{2226DC51-FA2D-98AB-1227-2997FDD6A273}"/>
              </a:ext>
            </a:extLst>
          </p:cNvPr>
          <p:cNvSpPr txBox="1">
            <a:spLocks/>
          </p:cNvSpPr>
          <p:nvPr/>
        </p:nvSpPr>
        <p:spPr>
          <a:xfrm>
            <a:off x="609907" y="1966548"/>
            <a:ext cx="4116766" cy="4730696"/>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marL="305435" indent="-305435">
              <a:lnSpc>
                <a:spcPct val="90000"/>
              </a:lnSpc>
              <a:buFont typeface="Arial"/>
              <a:buChar char="•"/>
            </a:pPr>
            <a:r>
              <a:rPr lang="en-US" b="1" dirty="0">
                <a:solidFill>
                  <a:schemeClr val="tx1"/>
                </a:solidFill>
              </a:rPr>
              <a:t>Free physical dates: </a:t>
            </a:r>
            <a:endParaRPr lang="en-US" b="1" dirty="0">
              <a:solidFill>
                <a:schemeClr val="tx1"/>
              </a:solidFill>
              <a:ea typeface="+mn-lt"/>
              <a:cs typeface="+mn-lt"/>
            </a:endParaRPr>
          </a:p>
          <a:p>
            <a:pPr marL="762635" lvl="1" indent="-305435">
              <a:lnSpc>
                <a:spcPct val="90000"/>
              </a:lnSpc>
              <a:buFont typeface="Arial"/>
              <a:buChar char="•"/>
            </a:pPr>
            <a:r>
              <a:rPr lang="en-US" dirty="0">
                <a:solidFill>
                  <a:schemeClr val="tx1"/>
                </a:solidFill>
              </a:rPr>
              <a:t>Wednesday, August 31</a:t>
            </a:r>
            <a:r>
              <a:rPr lang="en-US" baseline="30000" dirty="0">
                <a:solidFill>
                  <a:schemeClr val="tx1"/>
                </a:solidFill>
              </a:rPr>
              <a:t>rd</a:t>
            </a:r>
            <a:r>
              <a:rPr lang="en-US" dirty="0">
                <a:solidFill>
                  <a:schemeClr val="tx1"/>
                </a:solidFill>
              </a:rPr>
              <a:t> from 5 - 7pm</a:t>
            </a:r>
          </a:p>
          <a:p>
            <a:pPr marL="629920" lvl="1" indent="-305435" algn="l">
              <a:lnSpc>
                <a:spcPct val="90000"/>
              </a:lnSpc>
              <a:buFont typeface="Arial"/>
              <a:buChar char="•"/>
            </a:pPr>
            <a:r>
              <a:rPr lang="en-US" dirty="0">
                <a:solidFill>
                  <a:schemeClr val="tx2"/>
                </a:solidFill>
              </a:rPr>
              <a:t>They will occur in the RAC in The Overlook. </a:t>
            </a:r>
          </a:p>
          <a:p>
            <a:pPr marL="629920" lvl="1" indent="-305435" algn="l">
              <a:lnSpc>
                <a:spcPct val="90000"/>
              </a:lnSpc>
              <a:buFont typeface="Arial"/>
              <a:buChar char="•"/>
            </a:pPr>
            <a:r>
              <a:rPr lang="en-US" dirty="0">
                <a:solidFill>
                  <a:schemeClr val="tx2"/>
                </a:solidFill>
              </a:rPr>
              <a:t>Please have interested members register online on Mason360. We will allow walk-ins but a physical is not guaranteed </a:t>
            </a:r>
          </a:p>
          <a:p>
            <a:pPr marL="629920" lvl="1" indent="-305435" algn="l">
              <a:lnSpc>
                <a:spcPct val="90000"/>
              </a:lnSpc>
              <a:buFont typeface="Arial"/>
              <a:buChar char="•"/>
            </a:pPr>
            <a:r>
              <a:rPr lang="en-US" dirty="0">
                <a:solidFill>
                  <a:schemeClr val="tx2"/>
                </a:solidFill>
              </a:rPr>
              <a:t>All members must register </a:t>
            </a:r>
            <a:r>
              <a:rPr lang="en-US" b="1" dirty="0">
                <a:solidFill>
                  <a:schemeClr val="tx2"/>
                </a:solidFill>
              </a:rPr>
              <a:t>as an individual on their own behalf. </a:t>
            </a:r>
            <a:r>
              <a:rPr lang="en-US" dirty="0">
                <a:solidFill>
                  <a:schemeClr val="tx2"/>
                </a:solidFill>
              </a:rPr>
              <a:t>Teams cannot batch register their athletes. </a:t>
            </a:r>
          </a:p>
        </p:txBody>
      </p:sp>
      <p:pic>
        <p:nvPicPr>
          <p:cNvPr id="7" name="Picture 8" descr="A picture containing shape&#10;&#10;Description automatically generated">
            <a:extLst>
              <a:ext uri="{FF2B5EF4-FFF2-40B4-BE49-F238E27FC236}">
                <a16:creationId xmlns:a16="http://schemas.microsoft.com/office/drawing/2014/main" id="{ADE192AE-217F-35EC-BC80-FB94FAD36B4F}"/>
              </a:ext>
            </a:extLst>
          </p:cNvPr>
          <p:cNvPicPr>
            <a:picLocks noChangeAspect="1"/>
          </p:cNvPicPr>
          <p:nvPr/>
        </p:nvPicPr>
        <p:blipFill>
          <a:blip r:embed="rId2"/>
          <a:stretch>
            <a:fillRect/>
          </a:stretch>
        </p:blipFill>
        <p:spPr>
          <a:xfrm>
            <a:off x="4835712" y="702156"/>
            <a:ext cx="6372439" cy="5273194"/>
          </a:xfrm>
          <a:prstGeom prst="rect">
            <a:avLst/>
          </a:prstGeom>
        </p:spPr>
      </p:pic>
    </p:spTree>
    <p:extLst>
      <p:ext uri="{BB962C8B-B14F-4D97-AF65-F5344CB8AC3E}">
        <p14:creationId xmlns:p14="http://schemas.microsoft.com/office/powerpoint/2010/main" val="7068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CC22-E38E-71D8-4F52-DEC3352BFB59}"/>
              </a:ext>
            </a:extLst>
          </p:cNvPr>
          <p:cNvSpPr>
            <a:spLocks noGrp="1"/>
          </p:cNvSpPr>
          <p:nvPr>
            <p:ph type="title"/>
          </p:nvPr>
        </p:nvSpPr>
        <p:spPr>
          <a:xfrm>
            <a:off x="581192" y="702156"/>
            <a:ext cx="11029616" cy="1013800"/>
          </a:xfrm>
        </p:spPr>
        <p:txBody>
          <a:bodyPr>
            <a:normAutofit/>
          </a:bodyPr>
          <a:lstStyle/>
          <a:p>
            <a:r>
              <a:rPr lang="en-US">
                <a:solidFill>
                  <a:srgbClr val="FFFFFF"/>
                </a:solidFill>
              </a:rPr>
              <a:t>Reminders </a:t>
            </a:r>
          </a:p>
        </p:txBody>
      </p:sp>
      <p:sp useBgFill="1">
        <p:nvSpPr>
          <p:cNvPr id="17" name="Rectangle 8">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C8B491F6-0241-5FAD-05D0-74A7A9B6C3C4}"/>
              </a:ext>
            </a:extLst>
          </p:cNvPr>
          <p:cNvPicPr>
            <a:picLocks noChangeAspect="1"/>
          </p:cNvPicPr>
          <p:nvPr/>
        </p:nvPicPr>
        <p:blipFill>
          <a:blip r:embed="rId2"/>
          <a:stretch>
            <a:fillRect/>
          </a:stretch>
        </p:blipFill>
        <p:spPr>
          <a:xfrm>
            <a:off x="953326" y="2361056"/>
            <a:ext cx="4370322" cy="3649219"/>
          </a:xfrm>
          <a:prstGeom prst="rect">
            <a:avLst/>
          </a:prstGeom>
        </p:spPr>
      </p:pic>
      <p:sp>
        <p:nvSpPr>
          <p:cNvPr id="3" name="Content Placeholder 2">
            <a:extLst>
              <a:ext uri="{FF2B5EF4-FFF2-40B4-BE49-F238E27FC236}">
                <a16:creationId xmlns:a16="http://schemas.microsoft.com/office/drawing/2014/main" id="{6752979C-F389-FBE5-98CA-685482772A06}"/>
              </a:ext>
            </a:extLst>
          </p:cNvPr>
          <p:cNvSpPr>
            <a:spLocks noGrp="1"/>
          </p:cNvSpPr>
          <p:nvPr>
            <p:ph idx="1"/>
          </p:nvPr>
        </p:nvSpPr>
        <p:spPr>
          <a:xfrm>
            <a:off x="6335805" y="2180496"/>
            <a:ext cx="5288369" cy="4393261"/>
          </a:xfrm>
        </p:spPr>
        <p:txBody>
          <a:bodyPr>
            <a:normAutofit lnSpcReduction="10000"/>
          </a:bodyPr>
          <a:lstStyle/>
          <a:p>
            <a:pPr marL="305435" indent="-305435">
              <a:lnSpc>
                <a:spcPct val="90000"/>
              </a:lnSpc>
            </a:pPr>
            <a:r>
              <a:rPr lang="en-US" dirty="0"/>
              <a:t>If you need more supplies for your First Aid Kit – please bring it in to Jenny! </a:t>
            </a:r>
          </a:p>
          <a:p>
            <a:pPr marL="305435" indent="-305435">
              <a:lnSpc>
                <a:spcPct val="90000"/>
              </a:lnSpc>
            </a:pPr>
            <a:r>
              <a:rPr lang="en-US" dirty="0"/>
              <a:t>You need to make sure your CPR cert stays up to date</a:t>
            </a:r>
          </a:p>
          <a:p>
            <a:pPr marL="305435" indent="-305435">
              <a:lnSpc>
                <a:spcPct val="90000"/>
              </a:lnSpc>
            </a:pPr>
            <a:r>
              <a:rPr lang="en-US" dirty="0"/>
              <a:t>Facility staff are just there to provide ice, and to assist in calling 911 if needed – the rest is up to you. This includes:</a:t>
            </a:r>
          </a:p>
          <a:p>
            <a:pPr marL="629920" lvl="1" indent="-305435">
              <a:lnSpc>
                <a:spcPct val="90000"/>
              </a:lnSpc>
            </a:pPr>
            <a:r>
              <a:rPr lang="en-US" dirty="0"/>
              <a:t>Accident Reports </a:t>
            </a:r>
          </a:p>
          <a:p>
            <a:pPr marL="629920" lvl="1" indent="-305435">
              <a:lnSpc>
                <a:spcPct val="90000"/>
              </a:lnSpc>
            </a:pPr>
            <a:r>
              <a:rPr lang="en-US" dirty="0"/>
              <a:t>Providing Care </a:t>
            </a:r>
          </a:p>
          <a:p>
            <a:pPr marL="305435" indent="-305435">
              <a:lnSpc>
                <a:spcPct val="90000"/>
              </a:lnSpc>
            </a:pPr>
            <a:r>
              <a:rPr lang="en-US" dirty="0"/>
              <a:t>We need to call an ambulance for the following: </a:t>
            </a:r>
          </a:p>
          <a:p>
            <a:pPr marL="629920" lvl="1" indent="-305435">
              <a:lnSpc>
                <a:spcPct val="90000"/>
              </a:lnSpc>
            </a:pPr>
            <a:r>
              <a:rPr lang="en-US" dirty="0"/>
              <a:t>Broken/dislocated body parts </a:t>
            </a:r>
          </a:p>
          <a:p>
            <a:pPr marL="629920" lvl="1" indent="-305435">
              <a:lnSpc>
                <a:spcPct val="90000"/>
              </a:lnSpc>
            </a:pPr>
            <a:r>
              <a:rPr lang="en-US" dirty="0"/>
              <a:t>Bleeding we cannot stop </a:t>
            </a:r>
          </a:p>
          <a:p>
            <a:pPr marL="629920" lvl="1" indent="-305435">
              <a:lnSpc>
                <a:spcPct val="90000"/>
              </a:lnSpc>
            </a:pPr>
            <a:r>
              <a:rPr lang="en-US" dirty="0"/>
              <a:t>Loss of consciousness </a:t>
            </a:r>
          </a:p>
          <a:p>
            <a:pPr marL="629920" lvl="1" indent="-305435">
              <a:lnSpc>
                <a:spcPct val="90000"/>
              </a:lnSpc>
            </a:pPr>
            <a:r>
              <a:rPr lang="en-US" dirty="0"/>
              <a:t>Anything you are not comfortable providing care for </a:t>
            </a:r>
          </a:p>
        </p:txBody>
      </p:sp>
    </p:spTree>
    <p:extLst>
      <p:ext uri="{BB962C8B-B14F-4D97-AF65-F5344CB8AC3E}">
        <p14:creationId xmlns:p14="http://schemas.microsoft.com/office/powerpoint/2010/main" val="222001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4AA9-9E2F-4082-9874-D80A59658AD0}"/>
              </a:ext>
            </a:extLst>
          </p:cNvPr>
          <p:cNvSpPr>
            <a:spLocks noGrp="1"/>
          </p:cNvSpPr>
          <p:nvPr>
            <p:ph type="title"/>
          </p:nvPr>
        </p:nvSpPr>
        <p:spPr/>
        <p:txBody>
          <a:bodyPr/>
          <a:lstStyle/>
          <a:p>
            <a:r>
              <a:rPr lang="en-US" dirty="0"/>
              <a:t>FREE PHYSICALS</a:t>
            </a:r>
          </a:p>
        </p:txBody>
      </p:sp>
      <p:sp>
        <p:nvSpPr>
          <p:cNvPr id="4" name="Content Placeholder 3">
            <a:extLst>
              <a:ext uri="{FF2B5EF4-FFF2-40B4-BE49-F238E27FC236}">
                <a16:creationId xmlns:a16="http://schemas.microsoft.com/office/drawing/2014/main" id="{5EB47A3F-8D3A-430D-879C-9689AFE1782F}"/>
              </a:ext>
            </a:extLst>
          </p:cNvPr>
          <p:cNvSpPr>
            <a:spLocks noGrp="1"/>
          </p:cNvSpPr>
          <p:nvPr>
            <p:ph sz="half" idx="2"/>
          </p:nvPr>
        </p:nvSpPr>
        <p:spPr/>
        <p:txBody>
          <a:bodyPr/>
          <a:lstStyle/>
          <a:p>
            <a:r>
              <a:rPr lang="en-US" dirty="0"/>
              <a:t>Date: Wednesday, January 31</a:t>
            </a:r>
          </a:p>
          <a:p>
            <a:r>
              <a:rPr lang="en-US" dirty="0"/>
              <a:t>Time: 5pm – 7pm</a:t>
            </a:r>
          </a:p>
          <a:p>
            <a:r>
              <a:rPr lang="en-US" dirty="0"/>
              <a:t>Location: RAC – Overlook Classroom</a:t>
            </a:r>
          </a:p>
          <a:p>
            <a:r>
              <a:rPr lang="en-US" dirty="0"/>
              <a:t>Scan QR Code to Reserve Spot</a:t>
            </a:r>
          </a:p>
          <a:p>
            <a:endParaRPr lang="en-US" dirty="0"/>
          </a:p>
          <a:p>
            <a:r>
              <a:rPr lang="en-US" dirty="0"/>
              <a:t>Drop-ins will be welcome, but there is no guarantee they will be seen.</a:t>
            </a:r>
          </a:p>
        </p:txBody>
      </p:sp>
      <p:pic>
        <p:nvPicPr>
          <p:cNvPr id="2050" name="Picture 2" descr="QR Code">
            <a:extLst>
              <a:ext uri="{FF2B5EF4-FFF2-40B4-BE49-F238E27FC236}">
                <a16:creationId xmlns:a16="http://schemas.microsoft.com/office/drawing/2014/main" id="{165468BE-E01F-44FA-BAD7-255692D90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80" y="2194712"/>
            <a:ext cx="4350057" cy="43500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
            <a:extLst>
              <a:ext uri="{FF2B5EF4-FFF2-40B4-BE49-F238E27FC236}">
                <a16:creationId xmlns:a16="http://schemas.microsoft.com/office/drawing/2014/main" id="{87605A08-B764-471A-BFA8-817C44B0F8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094" b="-1"/>
          <a:stretch/>
        </p:blipFill>
        <p:spPr bwMode="auto">
          <a:xfrm>
            <a:off x="8482983" y="5326601"/>
            <a:ext cx="3429000" cy="133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36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CF20-EB53-4B94-8097-6FFD9F764AE8}"/>
              </a:ext>
            </a:extLst>
          </p:cNvPr>
          <p:cNvSpPr>
            <a:spLocks noGrp="1"/>
          </p:cNvSpPr>
          <p:nvPr>
            <p:ph type="title"/>
          </p:nvPr>
        </p:nvSpPr>
        <p:spPr/>
        <p:txBody>
          <a:bodyPr/>
          <a:lstStyle/>
          <a:p>
            <a:r>
              <a:rPr lang="en-US" dirty="0"/>
              <a:t>Upcoming first/</a:t>
            </a:r>
            <a:r>
              <a:rPr lang="en-US" dirty="0" err="1"/>
              <a:t>cpr</a:t>
            </a:r>
            <a:r>
              <a:rPr lang="en-US" dirty="0"/>
              <a:t>/</a:t>
            </a:r>
            <a:r>
              <a:rPr lang="en-US" dirty="0" err="1"/>
              <a:t>aed</a:t>
            </a:r>
            <a:r>
              <a:rPr lang="en-US" dirty="0"/>
              <a:t> certification courses</a:t>
            </a:r>
          </a:p>
        </p:txBody>
      </p:sp>
      <p:sp>
        <p:nvSpPr>
          <p:cNvPr id="4" name="Content Placeholder 3">
            <a:extLst>
              <a:ext uri="{FF2B5EF4-FFF2-40B4-BE49-F238E27FC236}">
                <a16:creationId xmlns:a16="http://schemas.microsoft.com/office/drawing/2014/main" id="{09EDC67C-B7B3-4ECE-A5A7-A600A2000A46}"/>
              </a:ext>
            </a:extLst>
          </p:cNvPr>
          <p:cNvSpPr>
            <a:spLocks noGrp="1"/>
          </p:cNvSpPr>
          <p:nvPr>
            <p:ph sz="half" idx="2"/>
          </p:nvPr>
        </p:nvSpPr>
        <p:spPr>
          <a:xfrm>
            <a:off x="6124054" y="1949646"/>
            <a:ext cx="5422392" cy="2362200"/>
          </a:xfrm>
        </p:spPr>
        <p:txBody>
          <a:bodyPr/>
          <a:lstStyle/>
          <a:p>
            <a:r>
              <a:rPr lang="en-US" dirty="0"/>
              <a:t>Class Date: Saturday, February 3</a:t>
            </a:r>
          </a:p>
          <a:p>
            <a:r>
              <a:rPr lang="en-US" dirty="0"/>
              <a:t>Time: 10am – 2pm</a:t>
            </a:r>
          </a:p>
          <a:p>
            <a:r>
              <a:rPr lang="en-US" dirty="0"/>
              <a:t>Location: Aquatic &amp; Fitness Center (AFC)</a:t>
            </a:r>
          </a:p>
          <a:p>
            <a:r>
              <a:rPr lang="en-US" dirty="0"/>
              <a:t>Cost: FREE</a:t>
            </a:r>
          </a:p>
          <a:p>
            <a:r>
              <a:rPr lang="en-US" dirty="0"/>
              <a:t>Register before January 30 via this QR Code.</a:t>
            </a:r>
          </a:p>
        </p:txBody>
      </p:sp>
      <p:pic>
        <p:nvPicPr>
          <p:cNvPr id="1026" name="Picture 2" descr="First Aid: American Red Cross - Apps on Google Play">
            <a:extLst>
              <a:ext uri="{FF2B5EF4-FFF2-40B4-BE49-F238E27FC236}">
                <a16:creationId xmlns:a16="http://schemas.microsoft.com/office/drawing/2014/main" id="{B8856B24-3F43-4D26-95D9-B2EDF9FA83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 t="7290" r="14" b="2692"/>
          <a:stretch/>
        </p:blipFill>
        <p:spPr bwMode="auto">
          <a:xfrm>
            <a:off x="622750" y="1889981"/>
            <a:ext cx="5380834" cy="48437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R Code">
            <a:extLst>
              <a:ext uri="{FF2B5EF4-FFF2-40B4-BE49-F238E27FC236}">
                <a16:creationId xmlns:a16="http://schemas.microsoft.com/office/drawing/2014/main" id="{CF923F04-98DC-45E4-A0AF-4966854C2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955" y="4216774"/>
            <a:ext cx="2516938" cy="251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68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EEA57-81A8-D01B-81E4-53C4DA91039B}"/>
              </a:ext>
            </a:extLst>
          </p:cNvPr>
          <p:cNvSpPr>
            <a:spLocks noGrp="1"/>
          </p:cNvSpPr>
          <p:nvPr>
            <p:ph type="title"/>
          </p:nvPr>
        </p:nvSpPr>
        <p:spPr/>
        <p:txBody>
          <a:bodyPr/>
          <a:lstStyle/>
          <a:p>
            <a:r>
              <a:rPr lang="en-US" dirty="0"/>
              <a:t>INCLEMENT Weather/EMERGENCY CLOSING Policy #2207</a:t>
            </a:r>
          </a:p>
        </p:txBody>
      </p:sp>
      <p:sp>
        <p:nvSpPr>
          <p:cNvPr id="3" name="Content Placeholder 2">
            <a:extLst>
              <a:ext uri="{FF2B5EF4-FFF2-40B4-BE49-F238E27FC236}">
                <a16:creationId xmlns:a16="http://schemas.microsoft.com/office/drawing/2014/main" id="{C4D6F5AB-FE70-92F0-3A4D-C8B1167A577D}"/>
              </a:ext>
            </a:extLst>
          </p:cNvPr>
          <p:cNvSpPr>
            <a:spLocks noGrp="1"/>
          </p:cNvSpPr>
          <p:nvPr>
            <p:ph sz="half" idx="1"/>
          </p:nvPr>
        </p:nvSpPr>
        <p:spPr>
          <a:xfrm>
            <a:off x="581193" y="2228003"/>
            <a:ext cx="4406391" cy="4150118"/>
          </a:xfrm>
        </p:spPr>
        <p:txBody>
          <a:bodyPr/>
          <a:lstStyle/>
          <a:p>
            <a:pPr marL="305435" indent="-305435"/>
            <a:r>
              <a:rPr lang="en-US" dirty="0"/>
              <a:t>All scheduled club activities will be canceled during university closures due to inclement weather. This includes practices or competitions held off-campus.</a:t>
            </a:r>
          </a:p>
        </p:txBody>
      </p:sp>
      <p:sp>
        <p:nvSpPr>
          <p:cNvPr id="6" name="TextBox 5">
            <a:extLst>
              <a:ext uri="{FF2B5EF4-FFF2-40B4-BE49-F238E27FC236}">
                <a16:creationId xmlns:a16="http://schemas.microsoft.com/office/drawing/2014/main" id="{F5E9F9CF-F32F-45D6-84FB-21B03E550744}"/>
              </a:ext>
            </a:extLst>
          </p:cNvPr>
          <p:cNvSpPr txBox="1"/>
          <p:nvPr/>
        </p:nvSpPr>
        <p:spPr>
          <a:xfrm>
            <a:off x="3047260" y="3246553"/>
            <a:ext cx="6094520" cy="369332"/>
          </a:xfrm>
          <a:prstGeom prst="rect">
            <a:avLst/>
          </a:prstGeom>
          <a:noFill/>
        </p:spPr>
        <p:txBody>
          <a:bodyPr wrap="square">
            <a:spAutoFit/>
          </a:bodyPr>
          <a:lstStyle/>
          <a:p>
            <a:r>
              <a:rPr lang="en-US" dirty="0"/>
              <a:t> </a:t>
            </a:r>
          </a:p>
        </p:txBody>
      </p:sp>
      <p:pic>
        <p:nvPicPr>
          <p:cNvPr id="11" name="Content Placeholder 10">
            <a:extLst>
              <a:ext uri="{FF2B5EF4-FFF2-40B4-BE49-F238E27FC236}">
                <a16:creationId xmlns:a16="http://schemas.microsoft.com/office/drawing/2014/main" id="{CDE6D88E-A941-4CC0-A8F8-4A7C79AA0A2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606"/>
          <a:stretch/>
        </p:blipFill>
        <p:spPr>
          <a:xfrm>
            <a:off x="5388745" y="1904023"/>
            <a:ext cx="6385405" cy="4691541"/>
          </a:xfrm>
        </p:spPr>
      </p:pic>
    </p:spTree>
    <p:extLst>
      <p:ext uri="{BB962C8B-B14F-4D97-AF65-F5344CB8AC3E}">
        <p14:creationId xmlns:p14="http://schemas.microsoft.com/office/powerpoint/2010/main" val="2827917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EEA57-81A8-D01B-81E4-53C4DA91039B}"/>
              </a:ext>
            </a:extLst>
          </p:cNvPr>
          <p:cNvSpPr>
            <a:spLocks noGrp="1"/>
          </p:cNvSpPr>
          <p:nvPr>
            <p:ph type="title"/>
          </p:nvPr>
        </p:nvSpPr>
        <p:spPr/>
        <p:txBody>
          <a:bodyPr/>
          <a:lstStyle/>
          <a:p>
            <a:r>
              <a:rPr lang="en-US" dirty="0"/>
              <a:t>Cold Weather Policy</a:t>
            </a:r>
          </a:p>
        </p:txBody>
      </p:sp>
      <p:sp>
        <p:nvSpPr>
          <p:cNvPr id="3" name="Content Placeholder 2">
            <a:extLst>
              <a:ext uri="{FF2B5EF4-FFF2-40B4-BE49-F238E27FC236}">
                <a16:creationId xmlns:a16="http://schemas.microsoft.com/office/drawing/2014/main" id="{C4D6F5AB-FE70-92F0-3A4D-C8B1167A577D}"/>
              </a:ext>
            </a:extLst>
          </p:cNvPr>
          <p:cNvSpPr>
            <a:spLocks noGrp="1"/>
          </p:cNvSpPr>
          <p:nvPr>
            <p:ph sz="half" idx="1"/>
          </p:nvPr>
        </p:nvSpPr>
        <p:spPr>
          <a:xfrm>
            <a:off x="581193" y="2228003"/>
            <a:ext cx="4406391" cy="4150118"/>
          </a:xfrm>
        </p:spPr>
        <p:txBody>
          <a:bodyPr/>
          <a:lstStyle/>
          <a:p>
            <a:pPr marL="305435" indent="-305435"/>
            <a:r>
              <a:rPr lang="en-US" dirty="0"/>
              <a:t>All competitive sports events at George Mason operate under the guidelines highlighted in the following table. In the event that a certified athletic trainer is not present, please utilize the following table (from 2014-2015 NCAA Sports Medicine Handbook) to determine the guidelines recommended for your game/practice conditions.</a:t>
            </a:r>
          </a:p>
        </p:txBody>
      </p:sp>
      <p:pic>
        <p:nvPicPr>
          <p:cNvPr id="5" name="Picture 5">
            <a:extLst>
              <a:ext uri="{FF2B5EF4-FFF2-40B4-BE49-F238E27FC236}">
                <a16:creationId xmlns:a16="http://schemas.microsoft.com/office/drawing/2014/main" id="{8A25F238-0B00-99A1-F8BD-374AA6E08E5D}"/>
              </a:ext>
            </a:extLst>
          </p:cNvPr>
          <p:cNvPicPr>
            <a:picLocks noGrp="1" noChangeAspect="1"/>
          </p:cNvPicPr>
          <p:nvPr>
            <p:ph sz="half" idx="2"/>
          </p:nvPr>
        </p:nvPicPr>
        <p:blipFill>
          <a:blip r:embed="rId2"/>
          <a:stretch>
            <a:fillRect/>
          </a:stretch>
        </p:blipFill>
        <p:spPr>
          <a:xfrm>
            <a:off x="5072633" y="2564639"/>
            <a:ext cx="6538176" cy="3612915"/>
          </a:xfrm>
        </p:spPr>
      </p:pic>
      <p:sp>
        <p:nvSpPr>
          <p:cNvPr id="6" name="TextBox 5">
            <a:extLst>
              <a:ext uri="{FF2B5EF4-FFF2-40B4-BE49-F238E27FC236}">
                <a16:creationId xmlns:a16="http://schemas.microsoft.com/office/drawing/2014/main" id="{F5E9F9CF-F32F-45D6-84FB-21B03E550744}"/>
              </a:ext>
            </a:extLst>
          </p:cNvPr>
          <p:cNvSpPr txBox="1"/>
          <p:nvPr/>
        </p:nvSpPr>
        <p:spPr>
          <a:xfrm>
            <a:off x="3047260" y="3246553"/>
            <a:ext cx="6094520"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223877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2B32-FEE4-E0D1-5566-4A13CC176503}"/>
              </a:ext>
            </a:extLst>
          </p:cNvPr>
          <p:cNvSpPr>
            <a:spLocks noGrp="1"/>
          </p:cNvSpPr>
          <p:nvPr>
            <p:ph type="title"/>
          </p:nvPr>
        </p:nvSpPr>
        <p:spPr>
          <a:xfrm>
            <a:off x="7983436" y="630315"/>
            <a:ext cx="3823863" cy="5717219"/>
          </a:xfrm>
          <a:solidFill>
            <a:srgbClr val="2C5800"/>
          </a:solidFill>
        </p:spPr>
        <p:txBody>
          <a:bodyPr anchor="ctr">
            <a:normAutofit/>
          </a:bodyPr>
          <a:lstStyle/>
          <a:p>
            <a:r>
              <a:rPr lang="en-US" dirty="0">
                <a:solidFill>
                  <a:srgbClr val="FFFEFF"/>
                </a:solidFill>
              </a:rPr>
              <a:t>COLD weather policy </a:t>
            </a:r>
            <a:br>
              <a:rPr lang="en-US" dirty="0">
                <a:solidFill>
                  <a:srgbClr val="FFFEFF"/>
                </a:solidFill>
              </a:rPr>
            </a:br>
            <a:r>
              <a:rPr lang="en-US" dirty="0">
                <a:solidFill>
                  <a:srgbClr val="FFFEFF"/>
                </a:solidFill>
              </a:rPr>
              <a:t>continued</a:t>
            </a:r>
          </a:p>
        </p:txBody>
      </p:sp>
      <p:graphicFrame>
        <p:nvGraphicFramePr>
          <p:cNvPr id="7" name="Content Placeholder 6">
            <a:extLst>
              <a:ext uri="{FF2B5EF4-FFF2-40B4-BE49-F238E27FC236}">
                <a16:creationId xmlns:a16="http://schemas.microsoft.com/office/drawing/2014/main" id="{04D6FC64-7A21-0BC1-5BD4-AAE6F1DF91BB}"/>
              </a:ext>
            </a:extLst>
          </p:cNvPr>
          <p:cNvGraphicFramePr>
            <a:graphicFrameLocks noGrp="1"/>
          </p:cNvGraphicFramePr>
          <p:nvPr>
            <p:ph idx="1"/>
          </p:nvPr>
        </p:nvGraphicFramePr>
        <p:xfrm>
          <a:off x="240632" y="227262"/>
          <a:ext cx="7733928" cy="6470617"/>
        </p:xfrm>
        <a:graphic>
          <a:graphicData uri="http://schemas.openxmlformats.org/drawingml/2006/table">
            <a:tbl>
              <a:tblPr firstRow="1" bandRow="1">
                <a:tableStyleId>{91EBBBCC-DAD2-459C-BE2E-F6DE35CF9A28}</a:tableStyleId>
              </a:tblPr>
              <a:tblGrid>
                <a:gridCol w="1894498">
                  <a:extLst>
                    <a:ext uri="{9D8B030D-6E8A-4147-A177-3AD203B41FA5}">
                      <a16:colId xmlns:a16="http://schemas.microsoft.com/office/drawing/2014/main" val="593078656"/>
                    </a:ext>
                  </a:extLst>
                </a:gridCol>
                <a:gridCol w="5839430">
                  <a:extLst>
                    <a:ext uri="{9D8B030D-6E8A-4147-A177-3AD203B41FA5}">
                      <a16:colId xmlns:a16="http://schemas.microsoft.com/office/drawing/2014/main" val="266814954"/>
                    </a:ext>
                  </a:extLst>
                </a:gridCol>
              </a:tblGrid>
              <a:tr h="571411">
                <a:tc>
                  <a:txBody>
                    <a:bodyPr/>
                    <a:lstStyle/>
                    <a:p>
                      <a:pPr algn="ctr" rtl="0" fontAlgn="base"/>
                      <a:r>
                        <a:rPr lang="en-US" sz="1600" dirty="0">
                          <a:effectLst/>
                        </a:rPr>
                        <a:t>Outside "Real-Feel" Temperature </a:t>
                      </a:r>
                      <a:endParaRPr lang="en-US" sz="1600" dirty="0"/>
                    </a:p>
                  </a:txBody>
                  <a:tcPr marL="59609" marR="59609" marT="29805" marB="29805" anchor="ctr"/>
                </a:tc>
                <a:tc>
                  <a:txBody>
                    <a:bodyPr/>
                    <a:lstStyle/>
                    <a:p>
                      <a:pPr rtl="0" fontAlgn="base"/>
                      <a:r>
                        <a:rPr lang="en-US" sz="1600" dirty="0">
                          <a:effectLst/>
                        </a:rPr>
                        <a:t>Guidelines/Adjustments </a:t>
                      </a:r>
                      <a:endParaRPr lang="en-US" sz="1600" dirty="0"/>
                    </a:p>
                  </a:txBody>
                  <a:tcPr marL="59609" marR="59609" marT="29805" marB="29805" anchor="ctr"/>
                </a:tc>
                <a:extLst>
                  <a:ext uri="{0D108BD9-81ED-4DB2-BD59-A6C34878D82A}">
                    <a16:rowId xmlns:a16="http://schemas.microsoft.com/office/drawing/2014/main" val="2928711739"/>
                  </a:ext>
                </a:extLst>
              </a:tr>
              <a:tr h="571411">
                <a:tc>
                  <a:txBody>
                    <a:bodyPr/>
                    <a:lstStyle/>
                    <a:p>
                      <a:pPr rtl="0" fontAlgn="base"/>
                      <a:r>
                        <a:rPr lang="en-US" sz="1600" dirty="0">
                          <a:effectLst/>
                        </a:rPr>
                        <a:t>32</a:t>
                      </a:r>
                      <a:r>
                        <a:rPr lang="en-US" sz="1600" dirty="0"/>
                        <a:t>°- 26°F</a:t>
                      </a:r>
                    </a:p>
                  </a:txBody>
                  <a:tcPr marL="59609" marR="59609" marT="29805" marB="29805" anchor="ctr"/>
                </a:tc>
                <a:tc>
                  <a:txBody>
                    <a:bodyPr/>
                    <a:lstStyle/>
                    <a:p>
                      <a:pPr rtl="0" fontAlgn="base"/>
                      <a:r>
                        <a:rPr lang="en-US" sz="1600" dirty="0">
                          <a:effectLst/>
                        </a:rPr>
                        <a:t>-Be aware of the potential for cold injury and notify appropriate personal of the potential.</a:t>
                      </a:r>
                      <a:endParaRPr lang="en-US" sz="1600" dirty="0"/>
                    </a:p>
                  </a:txBody>
                  <a:tcPr marL="59609" marR="59609" marT="29805" marB="29805"/>
                </a:tc>
                <a:extLst>
                  <a:ext uri="{0D108BD9-81ED-4DB2-BD59-A6C34878D82A}">
                    <a16:rowId xmlns:a16="http://schemas.microsoft.com/office/drawing/2014/main" val="837762174"/>
                  </a:ext>
                </a:extLst>
              </a:tr>
              <a:tr h="1768655">
                <a:tc>
                  <a:txBody>
                    <a:bodyPr/>
                    <a:lstStyle/>
                    <a:p>
                      <a:pPr rtl="0" fontAlgn="base"/>
                      <a:r>
                        <a:rPr lang="en-US" sz="1600" dirty="0">
                          <a:effectLst/>
                        </a:rPr>
                        <a:t>25</a:t>
                      </a:r>
                      <a:r>
                        <a:rPr lang="en-US" sz="1600" dirty="0"/>
                        <a:t>° - 16°F</a:t>
                      </a:r>
                    </a:p>
                  </a:txBody>
                  <a:tcPr marL="59609" marR="59609" marT="29805" marB="29805" anchor="ctr"/>
                </a:tc>
                <a:tc>
                  <a:txBody>
                    <a:bodyPr/>
                    <a:lstStyle/>
                    <a:p>
                      <a:pPr rtl="0" fontAlgn="base"/>
                      <a:r>
                        <a:rPr lang="en-US" sz="1600" dirty="0">
                          <a:effectLst/>
                        </a:rPr>
                        <a:t>-Participants should wear additional protective clothing including long sleeves, pants, gloves, and hats when practical. </a:t>
                      </a:r>
                    </a:p>
                    <a:p>
                      <a:pPr lvl="0">
                        <a:buNone/>
                      </a:pPr>
                      <a:r>
                        <a:rPr lang="en-US" sz="1600" dirty="0">
                          <a:effectLst/>
                        </a:rPr>
                        <a:t>-Practice: provide opportunities and facilities for re-warming every 60 minutes for at least 10 minutes. </a:t>
                      </a:r>
                    </a:p>
                    <a:p>
                      <a:pPr lvl="0">
                        <a:buNone/>
                      </a:pPr>
                      <a:r>
                        <a:rPr lang="en-US" sz="1600" dirty="0">
                          <a:effectLst/>
                        </a:rPr>
                        <a:t>-Game: </a:t>
                      </a:r>
                      <a:r>
                        <a:rPr lang="en-US" sz="1600" b="0" i="0" u="none" strike="noStrike" noProof="0" dirty="0">
                          <a:effectLst/>
                          <a:latin typeface="Gill Sans MT"/>
                        </a:rPr>
                        <a:t>provide opportunities and facilities for re-warming each half with the re-warming period lasting at least 15 minutes. Limit warm-up time prior to game if possible. </a:t>
                      </a:r>
                    </a:p>
                  </a:txBody>
                  <a:tcPr marL="59609" marR="59609" marT="29805" marB="29805"/>
                </a:tc>
                <a:extLst>
                  <a:ext uri="{0D108BD9-81ED-4DB2-BD59-A6C34878D82A}">
                    <a16:rowId xmlns:a16="http://schemas.microsoft.com/office/drawing/2014/main" val="153396713"/>
                  </a:ext>
                </a:extLst>
              </a:tr>
              <a:tr h="2897872">
                <a:tc>
                  <a:txBody>
                    <a:bodyPr/>
                    <a:lstStyle/>
                    <a:p>
                      <a:pPr rtl="0" fontAlgn="base"/>
                      <a:r>
                        <a:rPr lang="en-US" sz="1600" dirty="0">
                          <a:effectLst/>
                        </a:rPr>
                        <a:t>15</a:t>
                      </a:r>
                      <a:r>
                        <a:rPr lang="en-US" sz="1600" dirty="0"/>
                        <a:t>° - 1°F</a:t>
                      </a:r>
                    </a:p>
                  </a:txBody>
                  <a:tcPr marL="59609" marR="59609" marT="29805" marB="29805" anchor="ctr"/>
                </a:tc>
                <a:tc>
                  <a:txBody>
                    <a:bodyPr/>
                    <a:lstStyle/>
                    <a:p>
                      <a:pPr rtl="0" fontAlgn="base"/>
                      <a:r>
                        <a:rPr lang="en-US" sz="1600" dirty="0">
                          <a:effectLst/>
                        </a:rPr>
                        <a:t>-Comply with previous clothing recommendations. </a:t>
                      </a:r>
                    </a:p>
                    <a:p>
                      <a:pPr lvl="0">
                        <a:buNone/>
                      </a:pPr>
                      <a:r>
                        <a:rPr lang="en-US" sz="1600" dirty="0">
                          <a:effectLst/>
                        </a:rPr>
                        <a:t>-Warm-up and cool down activities should be considered indoors if possible. </a:t>
                      </a:r>
                    </a:p>
                    <a:p>
                      <a:pPr lvl="0">
                        <a:buNone/>
                      </a:pPr>
                      <a:r>
                        <a:rPr lang="en-US" sz="1600" dirty="0">
                          <a:effectLst/>
                        </a:rPr>
                        <a:t>-Practice: Modify activity to limit exposure and to allow more frequent chances to re-warm every 45 minutes for at least 10 minutes. Move practice inside if possible. </a:t>
                      </a:r>
                    </a:p>
                    <a:p>
                      <a:pPr lvl="0">
                        <a:buNone/>
                      </a:pPr>
                      <a:r>
                        <a:rPr lang="en-US" sz="1600" dirty="0">
                          <a:effectLst/>
                        </a:rPr>
                        <a:t>-Game: Must have a 10-minute re-warming period after warm-up prior to game. Must have re-warming period at half-time for at least 15 minutes. Participants are encouraged to change into dry base layers at the half. </a:t>
                      </a:r>
                    </a:p>
                    <a:p>
                      <a:pPr lvl="0">
                        <a:buNone/>
                      </a:pPr>
                      <a:r>
                        <a:rPr lang="en-US" sz="1600" dirty="0">
                          <a:effectLst/>
                        </a:rPr>
                        <a:t>-If precipitation is expected consider cancelling activity or move inside if possible. </a:t>
                      </a:r>
                    </a:p>
                  </a:txBody>
                  <a:tcPr marL="59609" marR="59609" marT="29805" marB="29805"/>
                </a:tc>
                <a:extLst>
                  <a:ext uri="{0D108BD9-81ED-4DB2-BD59-A6C34878D82A}">
                    <a16:rowId xmlns:a16="http://schemas.microsoft.com/office/drawing/2014/main" val="3655377122"/>
                  </a:ext>
                </a:extLst>
              </a:tr>
              <a:tr h="353731">
                <a:tc>
                  <a:txBody>
                    <a:bodyPr/>
                    <a:lstStyle/>
                    <a:p>
                      <a:pPr rtl="0" fontAlgn="base"/>
                      <a:r>
                        <a:rPr lang="en-US" sz="1600" dirty="0">
                          <a:effectLst/>
                        </a:rPr>
                        <a:t>0</a:t>
                      </a:r>
                      <a:r>
                        <a:rPr lang="en-US" sz="1600" dirty="0"/>
                        <a:t>° and Below </a:t>
                      </a:r>
                    </a:p>
                  </a:txBody>
                  <a:tcPr marL="59609" marR="59609" marT="29805" marB="29805" anchor="ctr"/>
                </a:tc>
                <a:tc>
                  <a:txBody>
                    <a:bodyPr/>
                    <a:lstStyle/>
                    <a:p>
                      <a:pPr rtl="0" fontAlgn="base"/>
                      <a:r>
                        <a:rPr lang="en-US" sz="1600" dirty="0">
                          <a:effectLst/>
                        </a:rPr>
                        <a:t>-Terminate and reschedule activity or move inside if possible. </a:t>
                      </a:r>
                      <a:endParaRPr lang="en-US" sz="1600" dirty="0"/>
                    </a:p>
                  </a:txBody>
                  <a:tcPr marL="59609" marR="59609" marT="29805" marB="29805"/>
                </a:tc>
                <a:extLst>
                  <a:ext uri="{0D108BD9-81ED-4DB2-BD59-A6C34878D82A}">
                    <a16:rowId xmlns:a16="http://schemas.microsoft.com/office/drawing/2014/main" val="4230676028"/>
                  </a:ext>
                </a:extLst>
              </a:tr>
            </a:tbl>
          </a:graphicData>
        </a:graphic>
      </p:graphicFrame>
    </p:spTree>
    <p:extLst>
      <p:ext uri="{BB962C8B-B14F-4D97-AF65-F5344CB8AC3E}">
        <p14:creationId xmlns:p14="http://schemas.microsoft.com/office/powerpoint/2010/main" val="337638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987FFA1-FD52-4743-8515-185AEE2590B8}"/>
              </a:ext>
            </a:extLst>
          </p:cNvPr>
          <p:cNvGraphicFramePr/>
          <p:nvPr/>
        </p:nvGraphicFramePr>
        <p:xfrm>
          <a:off x="478715" y="480848"/>
          <a:ext cx="1123456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C5B8359-BEC7-454A-B673-69648536D409}"/>
              </a:ext>
            </a:extLst>
          </p:cNvPr>
          <p:cNvSpPr>
            <a:spLocks noGrp="1"/>
          </p:cNvSpPr>
          <p:nvPr>
            <p:ph type="title"/>
          </p:nvPr>
        </p:nvSpPr>
        <p:spPr/>
        <p:txBody>
          <a:bodyPr/>
          <a:lstStyle/>
          <a:p>
            <a:r>
              <a:rPr lang="en-US"/>
              <a:t>EAP – Mason Rec Facility</a:t>
            </a:r>
          </a:p>
        </p:txBody>
      </p:sp>
      <p:sp>
        <p:nvSpPr>
          <p:cNvPr id="5" name="Title 1">
            <a:extLst>
              <a:ext uri="{FF2B5EF4-FFF2-40B4-BE49-F238E27FC236}">
                <a16:creationId xmlns:a16="http://schemas.microsoft.com/office/drawing/2014/main" id="{C8CAAD25-6465-483A-9D19-455860D05003}"/>
              </a:ext>
            </a:extLst>
          </p:cNvPr>
          <p:cNvSpPr txBox="1">
            <a:spLocks/>
          </p:cNvSpPr>
          <p:nvPr/>
        </p:nvSpPr>
        <p:spPr>
          <a:xfrm>
            <a:off x="609600" y="480848"/>
            <a:ext cx="10972800" cy="1066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a:p>
        </p:txBody>
      </p:sp>
      <p:graphicFrame>
        <p:nvGraphicFramePr>
          <p:cNvPr id="6" name="Diagram 5">
            <a:extLst>
              <a:ext uri="{FF2B5EF4-FFF2-40B4-BE49-F238E27FC236}">
                <a16:creationId xmlns:a16="http://schemas.microsoft.com/office/drawing/2014/main" id="{FF43CFE5-6A3A-4C50-B55D-BDAAC8514F3F}"/>
              </a:ext>
            </a:extLst>
          </p:cNvPr>
          <p:cNvGraphicFramePr/>
          <p:nvPr/>
        </p:nvGraphicFramePr>
        <p:xfrm>
          <a:off x="478714" y="2843884"/>
          <a:ext cx="11234569"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EF65F6C5-527B-479D-818C-A3CD541B6FCE}"/>
              </a:ext>
            </a:extLst>
          </p:cNvPr>
          <p:cNvSpPr txBox="1"/>
          <p:nvPr/>
        </p:nvSpPr>
        <p:spPr>
          <a:xfrm>
            <a:off x="957431" y="5576349"/>
            <a:ext cx="1635162" cy="646331"/>
          </a:xfrm>
          <a:prstGeom prst="rect">
            <a:avLst/>
          </a:prstGeom>
          <a:noFill/>
        </p:spPr>
        <p:txBody>
          <a:bodyPr wrap="square" rtlCol="0">
            <a:spAutoFit/>
          </a:bodyPr>
          <a:lstStyle/>
          <a:p>
            <a:pPr algn="ctr"/>
            <a:r>
              <a:rPr lang="en-US" b="1"/>
              <a:t>Non-Life Threatening</a:t>
            </a:r>
          </a:p>
        </p:txBody>
      </p:sp>
      <p:sp>
        <p:nvSpPr>
          <p:cNvPr id="8" name="TextBox 7">
            <a:extLst>
              <a:ext uri="{FF2B5EF4-FFF2-40B4-BE49-F238E27FC236}">
                <a16:creationId xmlns:a16="http://schemas.microsoft.com/office/drawing/2014/main" id="{1D3E4E9D-AADA-4280-86FD-1D24E8CCBCFD}"/>
              </a:ext>
            </a:extLst>
          </p:cNvPr>
          <p:cNvSpPr txBox="1"/>
          <p:nvPr/>
        </p:nvSpPr>
        <p:spPr>
          <a:xfrm>
            <a:off x="957431" y="3190181"/>
            <a:ext cx="1635162" cy="646331"/>
          </a:xfrm>
          <a:prstGeom prst="rect">
            <a:avLst/>
          </a:prstGeom>
          <a:noFill/>
        </p:spPr>
        <p:txBody>
          <a:bodyPr wrap="square" rtlCol="0">
            <a:spAutoFit/>
          </a:bodyPr>
          <a:lstStyle/>
          <a:p>
            <a:pPr algn="ctr"/>
            <a:r>
              <a:rPr lang="en-US" b="1"/>
              <a:t>Life Threatening</a:t>
            </a:r>
          </a:p>
        </p:txBody>
      </p:sp>
    </p:spTree>
    <p:extLst>
      <p:ext uri="{BB962C8B-B14F-4D97-AF65-F5344CB8AC3E}">
        <p14:creationId xmlns:p14="http://schemas.microsoft.com/office/powerpoint/2010/main" val="1317640952"/>
      </p:ext>
    </p:extLst>
  </p:cSld>
  <p:clrMapOvr>
    <a:masterClrMapping/>
  </p:clrMapOvr>
</p:sld>
</file>

<file path=ppt/theme/theme1.xml><?xml version="1.0" encoding="utf-8"?>
<a:theme xmlns:a="http://schemas.openxmlformats.org/drawingml/2006/main" name="Dividend">
  <a:themeElements>
    <a:clrScheme name="GM">
      <a:dk1>
        <a:sysClr val="windowText" lastClr="000000"/>
      </a:dk1>
      <a:lt1>
        <a:sysClr val="window" lastClr="FFFFFF"/>
      </a:lt1>
      <a:dk2>
        <a:srgbClr val="212121"/>
      </a:dk2>
      <a:lt2>
        <a:srgbClr val="D8D8D8"/>
      </a:lt2>
      <a:accent1>
        <a:srgbClr val="1E6238"/>
      </a:accent1>
      <a:accent2>
        <a:srgbClr val="E2A82B"/>
      </a:accent2>
      <a:accent3>
        <a:srgbClr val="3594B4"/>
      </a:accent3>
      <a:accent4>
        <a:srgbClr val="6063B4"/>
      </a:accent4>
      <a:accent5>
        <a:srgbClr val="D35731"/>
      </a:accent5>
      <a:accent6>
        <a:srgbClr val="EBAC4B"/>
      </a:accent6>
      <a:hlink>
        <a:srgbClr val="65AD30"/>
      </a:hlink>
      <a:folHlink>
        <a:srgbClr val="8ED25B"/>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Dividend">
  <a:themeElements>
    <a:clrScheme name="Custom 1">
      <a:dk1>
        <a:sysClr val="windowText" lastClr="000000"/>
      </a:dk1>
      <a:lt1>
        <a:sysClr val="window" lastClr="FFFFFF"/>
      </a:lt1>
      <a:dk2>
        <a:srgbClr val="212121"/>
      </a:dk2>
      <a:lt2>
        <a:srgbClr val="D8D8D8"/>
      </a:lt2>
      <a:accent1>
        <a:srgbClr val="1E6238"/>
      </a:accent1>
      <a:accent2>
        <a:srgbClr val="E2A82B"/>
      </a:accent2>
      <a:accent3>
        <a:srgbClr val="3594B4"/>
      </a:accent3>
      <a:accent4>
        <a:srgbClr val="6063B4"/>
      </a:accent4>
      <a:accent5>
        <a:srgbClr val="D35731"/>
      </a:accent5>
      <a:accent6>
        <a:srgbClr val="EBAC4B"/>
      </a:accent6>
      <a:hlink>
        <a:srgbClr val="1E6238"/>
      </a:hlink>
      <a:folHlink>
        <a:srgbClr val="8ED25B"/>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5c9d0cc-e444-4af4-a88a-a0d1c2b54dda">
      <Terms xmlns="http://schemas.microsoft.com/office/infopath/2007/PartnerControls"/>
    </lcf76f155ced4ddcb4097134ff3c332f>
    <TaxCatchAll xmlns="0bf2c81e-918e-4c9b-8e45-6a32450262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CA742A1098AC4E9A8DC212DC8F2335" ma:contentTypeVersion="18" ma:contentTypeDescription="Create a new document." ma:contentTypeScope="" ma:versionID="e4e729aa4cd490477b376eadf62691c8">
  <xsd:schema xmlns:xsd="http://www.w3.org/2001/XMLSchema" xmlns:xs="http://www.w3.org/2001/XMLSchema" xmlns:p="http://schemas.microsoft.com/office/2006/metadata/properties" xmlns:ns2="55c9d0cc-e444-4af4-a88a-a0d1c2b54dda" xmlns:ns3="0bf2c81e-918e-4c9b-8e45-6a324502623e" targetNamespace="http://schemas.microsoft.com/office/2006/metadata/properties" ma:root="true" ma:fieldsID="9932edaf02a1ef90dfe8fb4198a3f480" ns2:_="" ns3:_="">
    <xsd:import namespace="55c9d0cc-e444-4af4-a88a-a0d1c2b54dda"/>
    <xsd:import namespace="0bf2c81e-918e-4c9b-8e45-6a32450262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9d0cc-e444-4af4-a88a-a0d1c2b54d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f2c81e-918e-4c9b-8e45-6a324502623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a382d6-c8b3-4ee8-9b3e-b07bfc72d465}" ma:internalName="TaxCatchAll" ma:showField="CatchAllData" ma:web="0bf2c81e-918e-4c9b-8e45-6a32450262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01428B-4672-44D3-BEC9-03F3D7B66274}">
  <ds:schemaRefs>
    <ds:schemaRef ds:uri="http://schemas.microsoft.com/office/2006/metadata/properties"/>
    <ds:schemaRef ds:uri="http://www.w3.org/XML/1998/namespace"/>
    <ds:schemaRef ds:uri="0bf2c81e-918e-4c9b-8e45-6a324502623e"/>
    <ds:schemaRef ds:uri="http://purl.org/dc/elements/1.1/"/>
    <ds:schemaRef ds:uri="http://schemas.microsoft.com/office/2006/documentManagement/types"/>
    <ds:schemaRef ds:uri="http://purl.org/dc/dcmitype/"/>
    <ds:schemaRef ds:uri="55c9d0cc-e444-4af4-a88a-a0d1c2b54dda"/>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7D4945C8-4885-491D-AB34-BBF621C1A6FA}">
  <ds:schemaRefs>
    <ds:schemaRef ds:uri="http://schemas.microsoft.com/sharepoint/v3/contenttype/forms"/>
  </ds:schemaRefs>
</ds:datastoreItem>
</file>

<file path=customXml/itemProps3.xml><?xml version="1.0" encoding="utf-8"?>
<ds:datastoreItem xmlns:ds="http://schemas.openxmlformats.org/officeDocument/2006/customXml" ds:itemID="{F2223B4C-E263-4C92-8C25-324299E95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c9d0cc-e444-4af4-a88a-a0d1c2b54dda"/>
    <ds:schemaRef ds:uri="0bf2c81e-918e-4c9b-8e45-6a32450262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TotalTime>
  <Words>1900</Words>
  <Application>Microsoft Office PowerPoint</Application>
  <PresentationFormat>Widescreen</PresentationFormat>
  <Paragraphs>188</Paragraphs>
  <Slides>24</Slides>
  <Notes>5</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Dividend</vt:lpstr>
      <vt:lpstr>1_Dividend</vt:lpstr>
      <vt:lpstr>SPRING 2024 Returning Safety Officer Training</vt:lpstr>
      <vt:lpstr>Agenda</vt:lpstr>
      <vt:lpstr>Reminders </vt:lpstr>
      <vt:lpstr>FREE PHYSICALS</vt:lpstr>
      <vt:lpstr>Upcoming first/cpr/aed certification courses</vt:lpstr>
      <vt:lpstr>INCLEMENT Weather/EMERGENCY CLOSING Policy #2207</vt:lpstr>
      <vt:lpstr>Cold Weather Policy</vt:lpstr>
      <vt:lpstr>COLD weather policy  continued</vt:lpstr>
      <vt:lpstr>EAP – Mason Rec Facility</vt:lpstr>
      <vt:lpstr>EAP – Non-Mason Rec Facility</vt:lpstr>
      <vt:lpstr>SCENARIO 1</vt:lpstr>
      <vt:lpstr>SCENARIO 1 - ANSWER</vt:lpstr>
      <vt:lpstr>SCENARIO 2</vt:lpstr>
      <vt:lpstr>SCENARIO 2 - ANSWER</vt:lpstr>
      <vt:lpstr>SCENARIO 3</vt:lpstr>
      <vt:lpstr>SCENARIO 3 - ANSWER</vt:lpstr>
      <vt:lpstr>SCENARIO 4</vt:lpstr>
      <vt:lpstr>SCENARIO 4 - ANSWER</vt:lpstr>
      <vt:lpstr>SCENARIO 5</vt:lpstr>
      <vt:lpstr>SCENARIO 5 - ANSWER</vt:lpstr>
      <vt:lpstr>Connect2 Accident Form: Review</vt:lpstr>
      <vt:lpstr>Accident Report Write-Up Example: </vt:lpstr>
      <vt:lpstr>Contacting Professional Staff</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2020 Safety Officer Training</dc:title>
  <dc:creator>Christopher Sato</dc:creator>
  <cp:lastModifiedBy>Paul J Bazzano</cp:lastModifiedBy>
  <cp:revision>85</cp:revision>
  <dcterms:created xsi:type="dcterms:W3CDTF">2020-08-24T15:23:06Z</dcterms:created>
  <dcterms:modified xsi:type="dcterms:W3CDTF">2024-01-21T21:06:43Z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0x01010056CA742A1098AC4E9A8DC212DC8F2335</vt:lpwstr>
  </property>
  <property fmtid="{D5CDD505-2E9C-101B-9397-08002B2CF9AE}" pid="3" name="MediaServiceImageTags">
    <vt:lpwstr/>
  </property>
</Properties>
</file>